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6" r:id="rId5"/>
    <p:sldId id="322" r:id="rId6"/>
    <p:sldId id="321" r:id="rId7"/>
    <p:sldId id="257" r:id="rId8"/>
    <p:sldId id="282" r:id="rId9"/>
    <p:sldId id="301" r:id="rId10"/>
    <p:sldId id="300" r:id="rId11"/>
    <p:sldId id="302" r:id="rId12"/>
    <p:sldId id="307" r:id="rId13"/>
    <p:sldId id="305" r:id="rId14"/>
    <p:sldId id="306" r:id="rId15"/>
    <p:sldId id="308" r:id="rId16"/>
    <p:sldId id="309" r:id="rId17"/>
    <p:sldId id="310" r:id="rId18"/>
    <p:sldId id="323" r:id="rId19"/>
    <p:sldId id="311" r:id="rId20"/>
    <p:sldId id="312" r:id="rId21"/>
    <p:sldId id="315" r:id="rId22"/>
    <p:sldId id="316" r:id="rId23"/>
    <p:sldId id="318" r:id="rId24"/>
    <p:sldId id="324" r:id="rId25"/>
    <p:sldId id="325" r:id="rId26"/>
    <p:sldId id="313" r:id="rId27"/>
    <p:sldId id="314" r:id="rId28"/>
    <p:sldId id="317" r:id="rId29"/>
    <p:sldId id="319" r:id="rId30"/>
    <p:sldId id="320" r:id="rId31"/>
    <p:sldId id="326" r:id="rId32"/>
    <p:sldId id="273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00C0"/>
    <a:srgbClr val="043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92DDB8-A4CC-6C45-9954-F55935953240}" v="13" dt="2022-10-17T22:13:03.3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190" autoAdjust="0"/>
  </p:normalViewPr>
  <p:slideViewPr>
    <p:cSldViewPr snapToGrid="0" showGuides="1">
      <p:cViewPr varScale="1">
        <p:scale>
          <a:sx n="89" d="100"/>
          <a:sy n="89" d="100"/>
        </p:scale>
        <p:origin x="184" y="544"/>
      </p:cViewPr>
      <p:guideLst/>
    </p:cSldViewPr>
  </p:slideViewPr>
  <p:outlineViewPr>
    <p:cViewPr>
      <p:scale>
        <a:sx n="33" d="100"/>
        <a:sy n="33" d="100"/>
      </p:scale>
      <p:origin x="0" y="-1646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Neureuter" userId="1e814c22b66ed209" providerId="LiveId" clId="{53E89FB7-3DA4-4C18-95F9-BC484831EF2C}"/>
    <pc:docChg chg="undo redo custSel addSld delSld modSld sldOrd">
      <pc:chgData name="Christian Neureuter" userId="1e814c22b66ed209" providerId="LiveId" clId="{53E89FB7-3DA4-4C18-95F9-BC484831EF2C}" dt="2022-10-17T15:37:11.594" v="2317" actId="1076"/>
      <pc:docMkLst>
        <pc:docMk/>
      </pc:docMkLst>
      <pc:sldChg chg="modSp mod">
        <pc:chgData name="Christian Neureuter" userId="1e814c22b66ed209" providerId="LiveId" clId="{53E89FB7-3DA4-4C18-95F9-BC484831EF2C}" dt="2022-10-13T23:49:20.227" v="1127"/>
        <pc:sldMkLst>
          <pc:docMk/>
          <pc:sldMk cId="2256440591" sldId="257"/>
        </pc:sldMkLst>
        <pc:spChg chg="mod">
          <ac:chgData name="Christian Neureuter" userId="1e814c22b66ed209" providerId="LiveId" clId="{53E89FB7-3DA4-4C18-95F9-BC484831EF2C}" dt="2022-10-13T23:46:42.060" v="1093"/>
          <ac:spMkLst>
            <pc:docMk/>
            <pc:sldMk cId="2256440591" sldId="257"/>
            <ac:spMk id="7" creationId="{E6F8A924-8EC3-4236-98F6-ED159202E75C}"/>
          </ac:spMkLst>
        </pc:spChg>
        <pc:spChg chg="mod">
          <ac:chgData name="Christian Neureuter" userId="1e814c22b66ed209" providerId="LiveId" clId="{53E89FB7-3DA4-4C18-95F9-BC484831EF2C}" dt="2022-10-13T23:46:58.728" v="1097"/>
          <ac:spMkLst>
            <pc:docMk/>
            <pc:sldMk cId="2256440591" sldId="257"/>
            <ac:spMk id="14" creationId="{466D6A14-C213-EBBB-91CB-31864FFEF44D}"/>
          </ac:spMkLst>
        </pc:spChg>
        <pc:spChg chg="mod">
          <ac:chgData name="Christian Neureuter" userId="1e814c22b66ed209" providerId="LiveId" clId="{53E89FB7-3DA4-4C18-95F9-BC484831EF2C}" dt="2022-10-13T23:49:20.227" v="1127"/>
          <ac:spMkLst>
            <pc:docMk/>
            <pc:sldMk cId="2256440591" sldId="257"/>
            <ac:spMk id="16" creationId="{A4A1255C-0A9C-F9A4-C1F3-ED92AD6AE097}"/>
          </ac:spMkLst>
        </pc:spChg>
        <pc:spChg chg="mod">
          <ac:chgData name="Christian Neureuter" userId="1e814c22b66ed209" providerId="LiveId" clId="{53E89FB7-3DA4-4C18-95F9-BC484831EF2C}" dt="2022-10-13T23:49:10.519" v="1126"/>
          <ac:spMkLst>
            <pc:docMk/>
            <pc:sldMk cId="2256440591" sldId="257"/>
            <ac:spMk id="18" creationId="{8697D370-CBF7-4647-2974-2FF7AE697AE5}"/>
          </ac:spMkLst>
        </pc:spChg>
      </pc:sldChg>
      <pc:sldChg chg="ord">
        <pc:chgData name="Christian Neureuter" userId="1e814c22b66ed209" providerId="LiveId" clId="{53E89FB7-3DA4-4C18-95F9-BC484831EF2C}" dt="2022-10-13T23:57:42.617" v="1200"/>
        <pc:sldMkLst>
          <pc:docMk/>
          <pc:sldMk cId="206770179" sldId="273"/>
        </pc:sldMkLst>
      </pc:sldChg>
      <pc:sldChg chg="modSp mod">
        <pc:chgData name="Christian Neureuter" userId="1e814c22b66ed209" providerId="LiveId" clId="{53E89FB7-3DA4-4C18-95F9-BC484831EF2C}" dt="2022-10-12T15:36:26.131" v="235" actId="122"/>
        <pc:sldMkLst>
          <pc:docMk/>
          <pc:sldMk cId="1121734188" sldId="282"/>
        </pc:sldMkLst>
        <pc:spChg chg="mod">
          <ac:chgData name="Christian Neureuter" userId="1e814c22b66ed209" providerId="LiveId" clId="{53E89FB7-3DA4-4C18-95F9-BC484831EF2C}" dt="2022-10-12T15:36:26.131" v="235" actId="122"/>
          <ac:spMkLst>
            <pc:docMk/>
            <pc:sldMk cId="1121734188" sldId="282"/>
            <ac:spMk id="32" creationId="{AB82B4F6-E995-4C74-8D86-2C6C79C64FE4}"/>
          </ac:spMkLst>
        </pc:spChg>
        <pc:spChg chg="mod">
          <ac:chgData name="Christian Neureuter" userId="1e814c22b66ed209" providerId="LiveId" clId="{53E89FB7-3DA4-4C18-95F9-BC484831EF2C}" dt="2022-10-12T15:32:48.037" v="19" actId="20577"/>
          <ac:spMkLst>
            <pc:docMk/>
            <pc:sldMk cId="1121734188" sldId="282"/>
            <ac:spMk id="33" creationId="{68A79042-1D28-440C-8A7B-1545D9C08149}"/>
          </ac:spMkLst>
        </pc:spChg>
        <pc:spChg chg="mod">
          <ac:chgData name="Christian Neureuter" userId="1e814c22b66ed209" providerId="LiveId" clId="{53E89FB7-3DA4-4C18-95F9-BC484831EF2C}" dt="2022-10-12T15:34:53.489" v="126" actId="20577"/>
          <ac:spMkLst>
            <pc:docMk/>
            <pc:sldMk cId="1121734188" sldId="282"/>
            <ac:spMk id="35" creationId="{F7F6E51D-5574-44DF-B547-76790257053E}"/>
          </ac:spMkLst>
        </pc:spChg>
      </pc:sldChg>
      <pc:sldChg chg="del">
        <pc:chgData name="Christian Neureuter" userId="1e814c22b66ed209" providerId="LiveId" clId="{53E89FB7-3DA4-4C18-95F9-BC484831EF2C}" dt="2022-10-14T20:54:33.034" v="2263" actId="47"/>
        <pc:sldMkLst>
          <pc:docMk/>
          <pc:sldMk cId="1672536391" sldId="284"/>
        </pc:sldMkLst>
      </pc:sldChg>
      <pc:sldChg chg="del">
        <pc:chgData name="Christian Neureuter" userId="1e814c22b66ed209" providerId="LiveId" clId="{53E89FB7-3DA4-4C18-95F9-BC484831EF2C}" dt="2022-10-14T20:54:33.930" v="2264" actId="47"/>
        <pc:sldMkLst>
          <pc:docMk/>
          <pc:sldMk cId="2103594181" sldId="285"/>
        </pc:sldMkLst>
      </pc:sldChg>
      <pc:sldChg chg="del">
        <pc:chgData name="Christian Neureuter" userId="1e814c22b66ed209" providerId="LiveId" clId="{53E89FB7-3DA4-4C18-95F9-BC484831EF2C}" dt="2022-10-14T20:54:31.639" v="2262" actId="47"/>
        <pc:sldMkLst>
          <pc:docMk/>
          <pc:sldMk cId="2253522211" sldId="286"/>
        </pc:sldMkLst>
      </pc:sldChg>
      <pc:sldChg chg="del">
        <pc:chgData name="Christian Neureuter" userId="1e814c22b66ed209" providerId="LiveId" clId="{53E89FB7-3DA4-4C18-95F9-BC484831EF2C}" dt="2022-10-14T20:54:34.776" v="2265" actId="47"/>
        <pc:sldMkLst>
          <pc:docMk/>
          <pc:sldMk cId="1705347286" sldId="287"/>
        </pc:sldMkLst>
      </pc:sldChg>
      <pc:sldChg chg="del">
        <pc:chgData name="Christian Neureuter" userId="1e814c22b66ed209" providerId="LiveId" clId="{53E89FB7-3DA4-4C18-95F9-BC484831EF2C}" dt="2022-10-14T20:54:35.688" v="2266" actId="47"/>
        <pc:sldMkLst>
          <pc:docMk/>
          <pc:sldMk cId="1533352491" sldId="288"/>
        </pc:sldMkLst>
      </pc:sldChg>
      <pc:sldChg chg="del">
        <pc:chgData name="Christian Neureuter" userId="1e814c22b66ed209" providerId="LiveId" clId="{53E89FB7-3DA4-4C18-95F9-BC484831EF2C}" dt="2022-10-14T20:54:36.257" v="2267" actId="47"/>
        <pc:sldMkLst>
          <pc:docMk/>
          <pc:sldMk cId="3699131119" sldId="289"/>
        </pc:sldMkLst>
      </pc:sldChg>
      <pc:sldChg chg="del">
        <pc:chgData name="Christian Neureuter" userId="1e814c22b66ed209" providerId="LiveId" clId="{53E89FB7-3DA4-4C18-95F9-BC484831EF2C}" dt="2022-10-14T20:54:36.846" v="2268" actId="47"/>
        <pc:sldMkLst>
          <pc:docMk/>
          <pc:sldMk cId="238762131" sldId="290"/>
        </pc:sldMkLst>
      </pc:sldChg>
      <pc:sldChg chg="del">
        <pc:chgData name="Christian Neureuter" userId="1e814c22b66ed209" providerId="LiveId" clId="{53E89FB7-3DA4-4C18-95F9-BC484831EF2C}" dt="2022-10-14T20:54:38.229" v="2270" actId="47"/>
        <pc:sldMkLst>
          <pc:docMk/>
          <pc:sldMk cId="75138536" sldId="291"/>
        </pc:sldMkLst>
      </pc:sldChg>
      <pc:sldChg chg="del">
        <pc:chgData name="Christian Neureuter" userId="1e814c22b66ed209" providerId="LiveId" clId="{53E89FB7-3DA4-4C18-95F9-BC484831EF2C}" dt="2022-10-14T20:54:39.122" v="2271" actId="47"/>
        <pc:sldMkLst>
          <pc:docMk/>
          <pc:sldMk cId="1064486255" sldId="292"/>
        </pc:sldMkLst>
      </pc:sldChg>
      <pc:sldChg chg="del">
        <pc:chgData name="Christian Neureuter" userId="1e814c22b66ed209" providerId="LiveId" clId="{53E89FB7-3DA4-4C18-95F9-BC484831EF2C}" dt="2022-10-14T20:54:39.861" v="2272" actId="47"/>
        <pc:sldMkLst>
          <pc:docMk/>
          <pc:sldMk cId="319465262" sldId="293"/>
        </pc:sldMkLst>
      </pc:sldChg>
      <pc:sldChg chg="del">
        <pc:chgData name="Christian Neureuter" userId="1e814c22b66ed209" providerId="LiveId" clId="{53E89FB7-3DA4-4C18-95F9-BC484831EF2C}" dt="2022-10-14T20:54:40.937" v="2273" actId="47"/>
        <pc:sldMkLst>
          <pc:docMk/>
          <pc:sldMk cId="3066158835" sldId="294"/>
        </pc:sldMkLst>
      </pc:sldChg>
      <pc:sldChg chg="del">
        <pc:chgData name="Christian Neureuter" userId="1e814c22b66ed209" providerId="LiveId" clId="{53E89FB7-3DA4-4C18-95F9-BC484831EF2C}" dt="2022-10-14T20:54:41.531" v="2274" actId="47"/>
        <pc:sldMkLst>
          <pc:docMk/>
          <pc:sldMk cId="3088426545" sldId="295"/>
        </pc:sldMkLst>
      </pc:sldChg>
      <pc:sldChg chg="del">
        <pc:chgData name="Christian Neureuter" userId="1e814c22b66ed209" providerId="LiveId" clId="{53E89FB7-3DA4-4C18-95F9-BC484831EF2C}" dt="2022-10-14T20:54:42.120" v="2275" actId="47"/>
        <pc:sldMkLst>
          <pc:docMk/>
          <pc:sldMk cId="55692896" sldId="296"/>
        </pc:sldMkLst>
      </pc:sldChg>
      <pc:sldChg chg="del">
        <pc:chgData name="Christian Neureuter" userId="1e814c22b66ed209" providerId="LiveId" clId="{53E89FB7-3DA4-4C18-95F9-BC484831EF2C}" dt="2022-10-14T20:54:43.198" v="2276" actId="47"/>
        <pc:sldMkLst>
          <pc:docMk/>
          <pc:sldMk cId="2824074087" sldId="297"/>
        </pc:sldMkLst>
      </pc:sldChg>
      <pc:sldChg chg="del">
        <pc:chgData name="Christian Neureuter" userId="1e814c22b66ed209" providerId="LiveId" clId="{53E89FB7-3DA4-4C18-95F9-BC484831EF2C}" dt="2022-10-14T20:54:37.455" v="2269" actId="47"/>
        <pc:sldMkLst>
          <pc:docMk/>
          <pc:sldMk cId="3356050694" sldId="299"/>
        </pc:sldMkLst>
      </pc:sldChg>
      <pc:sldChg chg="addSp delSp modSp mod">
        <pc:chgData name="Christian Neureuter" userId="1e814c22b66ed209" providerId="LiveId" clId="{53E89FB7-3DA4-4C18-95F9-BC484831EF2C}" dt="2022-10-14T03:35:09.334" v="1295" actId="1076"/>
        <pc:sldMkLst>
          <pc:docMk/>
          <pc:sldMk cId="1748940115" sldId="300"/>
        </pc:sldMkLst>
        <pc:spChg chg="mod">
          <ac:chgData name="Christian Neureuter" userId="1e814c22b66ed209" providerId="LiveId" clId="{53E89FB7-3DA4-4C18-95F9-BC484831EF2C}" dt="2022-10-12T16:59:31.385" v="358" actId="20577"/>
          <ac:spMkLst>
            <pc:docMk/>
            <pc:sldMk cId="1748940115" sldId="300"/>
            <ac:spMk id="27" creationId="{BE9AB073-6E4B-4EC9-A2AC-9DC01613C804}"/>
          </ac:spMkLst>
        </pc:spChg>
        <pc:spChg chg="del">
          <ac:chgData name="Christian Neureuter" userId="1e814c22b66ed209" providerId="LiveId" clId="{53E89FB7-3DA4-4C18-95F9-BC484831EF2C}" dt="2022-10-12T17:01:21.810" v="426" actId="931"/>
          <ac:spMkLst>
            <pc:docMk/>
            <pc:sldMk cId="1748940115" sldId="300"/>
            <ac:spMk id="31" creationId="{98450FAE-5E9E-4F06-9A75-2C10461B2EA5}"/>
          </ac:spMkLst>
        </pc:spChg>
        <pc:spChg chg="mod">
          <ac:chgData name="Christian Neureuter" userId="1e814c22b66ed209" providerId="LiveId" clId="{53E89FB7-3DA4-4C18-95F9-BC484831EF2C}" dt="2022-10-12T17:00:29.545" v="419" actId="20577"/>
          <ac:spMkLst>
            <pc:docMk/>
            <pc:sldMk cId="1748940115" sldId="300"/>
            <ac:spMk id="32" creationId="{AB82B4F6-E995-4C74-8D86-2C6C79C64FE4}"/>
          </ac:spMkLst>
        </pc:spChg>
        <pc:spChg chg="del">
          <ac:chgData name="Christian Neureuter" userId="1e814c22b66ed209" providerId="LiveId" clId="{53E89FB7-3DA4-4C18-95F9-BC484831EF2C}" dt="2022-10-12T17:00:45.002" v="420" actId="478"/>
          <ac:spMkLst>
            <pc:docMk/>
            <pc:sldMk cId="1748940115" sldId="300"/>
            <ac:spMk id="33" creationId="{68A79042-1D28-440C-8A7B-1545D9C08149}"/>
          </ac:spMkLst>
        </pc:spChg>
        <pc:spChg chg="del">
          <ac:chgData name="Christian Neureuter" userId="1e814c22b66ed209" providerId="LiveId" clId="{53E89FB7-3DA4-4C18-95F9-BC484831EF2C}" dt="2022-10-12T17:00:45.002" v="420" actId="478"/>
          <ac:spMkLst>
            <pc:docMk/>
            <pc:sldMk cId="1748940115" sldId="300"/>
            <ac:spMk id="35" creationId="{F7F6E51D-5574-44DF-B547-76790257053E}"/>
          </ac:spMkLst>
        </pc:spChg>
        <pc:picChg chg="add mod modCrop">
          <ac:chgData name="Christian Neureuter" userId="1e814c22b66ed209" providerId="LiveId" clId="{53E89FB7-3DA4-4C18-95F9-BC484831EF2C}" dt="2022-10-14T03:35:09.334" v="1295" actId="1076"/>
          <ac:picMkLst>
            <pc:docMk/>
            <pc:sldMk cId="1748940115" sldId="300"/>
            <ac:picMk id="6" creationId="{6171BD79-E15E-C5EA-5AD1-0FC16B9C6530}"/>
          </ac:picMkLst>
        </pc:picChg>
      </pc:sldChg>
      <pc:sldChg chg="addSp delSp modSp add mod">
        <pc:chgData name="Christian Neureuter" userId="1e814c22b66ed209" providerId="LiveId" clId="{53E89FB7-3DA4-4C18-95F9-BC484831EF2C}" dt="2022-10-17T15:37:11.594" v="2317" actId="1076"/>
        <pc:sldMkLst>
          <pc:docMk/>
          <pc:sldMk cId="2691366804" sldId="301"/>
        </pc:sldMkLst>
        <pc:spChg chg="add mod">
          <ac:chgData name="Christian Neureuter" userId="1e814c22b66ed209" providerId="LiveId" clId="{53E89FB7-3DA4-4C18-95F9-BC484831EF2C}" dt="2022-10-12T16:57:53.863" v="336" actId="20577"/>
          <ac:spMkLst>
            <pc:docMk/>
            <pc:sldMk cId="2691366804" sldId="301"/>
            <ac:spMk id="7" creationId="{78FD681F-4F43-744F-5F44-8B16DC24BD06}"/>
          </ac:spMkLst>
        </pc:spChg>
        <pc:spChg chg="del">
          <ac:chgData name="Christian Neureuter" userId="1e814c22b66ed209" providerId="LiveId" clId="{53E89FB7-3DA4-4C18-95F9-BC484831EF2C}" dt="2022-10-12T16:55:20.568" v="239" actId="931"/>
          <ac:spMkLst>
            <pc:docMk/>
            <pc:sldMk cId="2691366804" sldId="301"/>
            <ac:spMk id="31" creationId="{98450FAE-5E9E-4F06-9A75-2C10461B2EA5}"/>
          </ac:spMkLst>
        </pc:spChg>
        <pc:spChg chg="del">
          <ac:chgData name="Christian Neureuter" userId="1e814c22b66ed209" providerId="LiveId" clId="{53E89FB7-3DA4-4C18-95F9-BC484831EF2C}" dt="2022-10-12T15:36:53.408" v="237" actId="478"/>
          <ac:spMkLst>
            <pc:docMk/>
            <pc:sldMk cId="2691366804" sldId="301"/>
            <ac:spMk id="32" creationId="{AB82B4F6-E995-4C74-8D86-2C6C79C64FE4}"/>
          </ac:spMkLst>
        </pc:spChg>
        <pc:spChg chg="del">
          <ac:chgData name="Christian Neureuter" userId="1e814c22b66ed209" providerId="LiveId" clId="{53E89FB7-3DA4-4C18-95F9-BC484831EF2C}" dt="2022-10-12T15:36:53.408" v="237" actId="478"/>
          <ac:spMkLst>
            <pc:docMk/>
            <pc:sldMk cId="2691366804" sldId="301"/>
            <ac:spMk id="33" creationId="{68A79042-1D28-440C-8A7B-1545D9C08149}"/>
          </ac:spMkLst>
        </pc:spChg>
        <pc:spChg chg="del">
          <ac:chgData name="Christian Neureuter" userId="1e814c22b66ed209" providerId="LiveId" clId="{53E89FB7-3DA4-4C18-95F9-BC484831EF2C}" dt="2022-10-12T15:36:57.579" v="238" actId="478"/>
          <ac:spMkLst>
            <pc:docMk/>
            <pc:sldMk cId="2691366804" sldId="301"/>
            <ac:spMk id="35" creationId="{F7F6E51D-5574-44DF-B547-76790257053E}"/>
          </ac:spMkLst>
        </pc:spChg>
        <pc:picChg chg="add mod modCrop">
          <ac:chgData name="Christian Neureuter" userId="1e814c22b66ed209" providerId="LiveId" clId="{53E89FB7-3DA4-4C18-95F9-BC484831EF2C}" dt="2022-10-17T15:37:11.594" v="2317" actId="1076"/>
          <ac:picMkLst>
            <pc:docMk/>
            <pc:sldMk cId="2691366804" sldId="301"/>
            <ac:picMk id="6" creationId="{C2C55BCE-F24E-7D5C-229D-227F41A0D9D5}"/>
          </ac:picMkLst>
        </pc:picChg>
      </pc:sldChg>
      <pc:sldChg chg="addSp delSp modSp add mod modAnim">
        <pc:chgData name="Christian Neureuter" userId="1e814c22b66ed209" providerId="LiveId" clId="{53E89FB7-3DA4-4C18-95F9-BC484831EF2C}" dt="2022-10-14T03:58:31.888" v="1391"/>
        <pc:sldMkLst>
          <pc:docMk/>
          <pc:sldMk cId="1953679578" sldId="302"/>
        </pc:sldMkLst>
        <pc:spChg chg="del">
          <ac:chgData name="Christian Neureuter" userId="1e814c22b66ed209" providerId="LiveId" clId="{53E89FB7-3DA4-4C18-95F9-BC484831EF2C}" dt="2022-10-12T17:07:54.233" v="477" actId="478"/>
          <ac:spMkLst>
            <pc:docMk/>
            <pc:sldMk cId="1953679578" sldId="302"/>
            <ac:spMk id="31" creationId="{98450FAE-5E9E-4F06-9A75-2C10461B2EA5}"/>
          </ac:spMkLst>
        </pc:spChg>
        <pc:spChg chg="mod">
          <ac:chgData name="Christian Neureuter" userId="1e814c22b66ed209" providerId="LiveId" clId="{53E89FB7-3DA4-4C18-95F9-BC484831EF2C}" dt="2022-10-12T17:02:28.228" v="473" actId="20577"/>
          <ac:spMkLst>
            <pc:docMk/>
            <pc:sldMk cId="1953679578" sldId="302"/>
            <ac:spMk id="32" creationId="{AB82B4F6-E995-4C74-8D86-2C6C79C64FE4}"/>
          </ac:spMkLst>
        </pc:spChg>
        <pc:picChg chg="add mod ord">
          <ac:chgData name="Christian Neureuter" userId="1e814c22b66ed209" providerId="LiveId" clId="{53E89FB7-3DA4-4C18-95F9-BC484831EF2C}" dt="2022-10-14T03:58:17.316" v="1390" actId="1076"/>
          <ac:picMkLst>
            <pc:docMk/>
            <pc:sldMk cId="1953679578" sldId="302"/>
            <ac:picMk id="6" creationId="{1732BEBE-3AB0-44D0-F772-BC1069414A39}"/>
          </ac:picMkLst>
        </pc:picChg>
        <pc:picChg chg="add mod">
          <ac:chgData name="Christian Neureuter" userId="1e814c22b66ed209" providerId="LiveId" clId="{53E89FB7-3DA4-4C18-95F9-BC484831EF2C}" dt="2022-10-14T03:38:15.038" v="1324" actId="1076"/>
          <ac:picMkLst>
            <pc:docMk/>
            <pc:sldMk cId="1953679578" sldId="302"/>
            <ac:picMk id="8" creationId="{61D92109-BA5D-C12F-BDC2-A4FF39302B80}"/>
          </ac:picMkLst>
        </pc:picChg>
        <pc:picChg chg="add mod">
          <ac:chgData name="Christian Neureuter" userId="1e814c22b66ed209" providerId="LiveId" clId="{53E89FB7-3DA4-4C18-95F9-BC484831EF2C}" dt="2022-10-14T03:38:41.464" v="1329" actId="1076"/>
          <ac:picMkLst>
            <pc:docMk/>
            <pc:sldMk cId="1953679578" sldId="302"/>
            <ac:picMk id="10" creationId="{59160D2D-3A32-C94E-53DF-3CBBF999EAC3}"/>
          </ac:picMkLst>
        </pc:picChg>
        <pc:picChg chg="add mod">
          <ac:chgData name="Christian Neureuter" userId="1e814c22b66ed209" providerId="LiveId" clId="{53E89FB7-3DA4-4C18-95F9-BC484831EF2C}" dt="2022-10-14T03:57:50.883" v="1388" actId="1076"/>
          <ac:picMkLst>
            <pc:docMk/>
            <pc:sldMk cId="1953679578" sldId="302"/>
            <ac:picMk id="12" creationId="{3932A705-9C52-E4F7-82B0-D5DBF265F5E1}"/>
          </ac:picMkLst>
        </pc:picChg>
      </pc:sldChg>
      <pc:sldChg chg="add del">
        <pc:chgData name="Christian Neureuter" userId="1e814c22b66ed209" providerId="LiveId" clId="{53E89FB7-3DA4-4C18-95F9-BC484831EF2C}" dt="2022-10-12T17:18:46.058" v="501" actId="47"/>
        <pc:sldMkLst>
          <pc:docMk/>
          <pc:sldMk cId="196934330" sldId="303"/>
        </pc:sldMkLst>
      </pc:sldChg>
      <pc:sldChg chg="add del">
        <pc:chgData name="Christian Neureuter" userId="1e814c22b66ed209" providerId="LiveId" clId="{53E89FB7-3DA4-4C18-95F9-BC484831EF2C}" dt="2022-10-12T17:18:46.807" v="502" actId="47"/>
        <pc:sldMkLst>
          <pc:docMk/>
          <pc:sldMk cId="3879567747" sldId="304"/>
        </pc:sldMkLst>
      </pc:sldChg>
      <pc:sldChg chg="addSp delSp modSp add mod modAnim">
        <pc:chgData name="Christian Neureuter" userId="1e814c22b66ed209" providerId="LiveId" clId="{53E89FB7-3DA4-4C18-95F9-BC484831EF2C}" dt="2022-10-14T04:04:58.303" v="1415"/>
        <pc:sldMkLst>
          <pc:docMk/>
          <pc:sldMk cId="4025654019" sldId="305"/>
        </pc:sldMkLst>
        <pc:spChg chg="add mod">
          <ac:chgData name="Christian Neureuter" userId="1e814c22b66ed209" providerId="LiveId" clId="{53E89FB7-3DA4-4C18-95F9-BC484831EF2C}" dt="2022-10-14T03:50:32.115" v="1358" actId="1076"/>
          <ac:spMkLst>
            <pc:docMk/>
            <pc:sldMk cId="4025654019" sldId="305"/>
            <ac:spMk id="10" creationId="{EE364E19-EAD9-0847-9BBB-9F27FAD1C9FF}"/>
          </ac:spMkLst>
        </pc:spChg>
        <pc:spChg chg="mod">
          <ac:chgData name="Christian Neureuter" userId="1e814c22b66ed209" providerId="LiveId" clId="{53E89FB7-3DA4-4C18-95F9-BC484831EF2C}" dt="2022-10-12T17:19:10.436" v="503"/>
          <ac:spMkLst>
            <pc:docMk/>
            <pc:sldMk cId="4025654019" sldId="305"/>
            <ac:spMk id="27" creationId="{BE9AB073-6E4B-4EC9-A2AC-9DC01613C804}"/>
          </ac:spMkLst>
        </pc:spChg>
        <pc:spChg chg="del">
          <ac:chgData name="Christian Neureuter" userId="1e814c22b66ed209" providerId="LiveId" clId="{53E89FB7-3DA4-4C18-95F9-BC484831EF2C}" dt="2022-10-12T17:19:16.781" v="504" actId="478"/>
          <ac:spMkLst>
            <pc:docMk/>
            <pc:sldMk cId="4025654019" sldId="305"/>
            <ac:spMk id="31" creationId="{98450FAE-5E9E-4F06-9A75-2C10461B2EA5}"/>
          </ac:spMkLst>
        </pc:spChg>
        <pc:spChg chg="mod">
          <ac:chgData name="Christian Neureuter" userId="1e814c22b66ed209" providerId="LiveId" clId="{53E89FB7-3DA4-4C18-95F9-BC484831EF2C}" dt="2022-10-13T18:41:40.122" v="676" actId="20577"/>
          <ac:spMkLst>
            <pc:docMk/>
            <pc:sldMk cId="4025654019" sldId="305"/>
            <ac:spMk id="32" creationId="{AB82B4F6-E995-4C74-8D86-2C6C79C64FE4}"/>
          </ac:spMkLst>
        </pc:spChg>
        <pc:picChg chg="add mod">
          <ac:chgData name="Christian Neureuter" userId="1e814c22b66ed209" providerId="LiveId" clId="{53E89FB7-3DA4-4C18-95F9-BC484831EF2C}" dt="2022-10-14T03:49:41.260" v="1354" actId="1076"/>
          <ac:picMkLst>
            <pc:docMk/>
            <pc:sldMk cId="4025654019" sldId="305"/>
            <ac:picMk id="6" creationId="{8C9DBE70-3ABD-E7E9-996B-2AEDDB2C505D}"/>
          </ac:picMkLst>
        </pc:picChg>
        <pc:picChg chg="add mod">
          <ac:chgData name="Christian Neureuter" userId="1e814c22b66ed209" providerId="LiveId" clId="{53E89FB7-3DA4-4C18-95F9-BC484831EF2C}" dt="2022-10-14T03:50:06.474" v="1356" actId="1076"/>
          <ac:picMkLst>
            <pc:docMk/>
            <pc:sldMk cId="4025654019" sldId="305"/>
            <ac:picMk id="8" creationId="{B3FD4F19-F6EA-4DD8-CA78-03D95C9A38F5}"/>
          </ac:picMkLst>
        </pc:picChg>
        <pc:picChg chg="add mod">
          <ac:chgData name="Christian Neureuter" userId="1e814c22b66ed209" providerId="LiveId" clId="{53E89FB7-3DA4-4C18-95F9-BC484831EF2C}" dt="2022-10-14T03:52:11.181" v="1362" actId="1076"/>
          <ac:picMkLst>
            <pc:docMk/>
            <pc:sldMk cId="4025654019" sldId="305"/>
            <ac:picMk id="12" creationId="{311069CC-F552-346A-4266-1BEC351590F1}"/>
          </ac:picMkLst>
        </pc:picChg>
        <pc:picChg chg="add mod">
          <ac:chgData name="Christian Neureuter" userId="1e814c22b66ed209" providerId="LiveId" clId="{53E89FB7-3DA4-4C18-95F9-BC484831EF2C}" dt="2022-10-14T04:03:30.326" v="1405" actId="1076"/>
          <ac:picMkLst>
            <pc:docMk/>
            <pc:sldMk cId="4025654019" sldId="305"/>
            <ac:picMk id="14" creationId="{7CF001C2-A735-0906-253A-710D02D858C1}"/>
          </ac:picMkLst>
        </pc:picChg>
        <pc:picChg chg="add mod">
          <ac:chgData name="Christian Neureuter" userId="1e814c22b66ed209" providerId="LiveId" clId="{53E89FB7-3DA4-4C18-95F9-BC484831EF2C}" dt="2022-10-14T04:03:37.638" v="1406" actId="1076"/>
          <ac:picMkLst>
            <pc:docMk/>
            <pc:sldMk cId="4025654019" sldId="305"/>
            <ac:picMk id="16" creationId="{4F34CBF0-A3BD-8231-41C1-35A7EECC3EC8}"/>
          </ac:picMkLst>
        </pc:picChg>
        <pc:picChg chg="add mod">
          <ac:chgData name="Christian Neureuter" userId="1e814c22b66ed209" providerId="LiveId" clId="{53E89FB7-3DA4-4C18-95F9-BC484831EF2C}" dt="2022-10-14T04:04:56.540" v="1414" actId="1076"/>
          <ac:picMkLst>
            <pc:docMk/>
            <pc:sldMk cId="4025654019" sldId="305"/>
            <ac:picMk id="18" creationId="{38EBECAE-EC10-6912-40FF-6248BF9D6504}"/>
          </ac:picMkLst>
        </pc:picChg>
      </pc:sldChg>
      <pc:sldChg chg="addSp modSp add mod modAnim">
        <pc:chgData name="Christian Neureuter" userId="1e814c22b66ed209" providerId="LiveId" clId="{53E89FB7-3DA4-4C18-95F9-BC484831EF2C}" dt="2022-10-14T04:18:56.687" v="1475"/>
        <pc:sldMkLst>
          <pc:docMk/>
          <pc:sldMk cId="37022001" sldId="306"/>
        </pc:sldMkLst>
        <pc:spChg chg="mod">
          <ac:chgData name="Christian Neureuter" userId="1e814c22b66ed209" providerId="LiveId" clId="{53E89FB7-3DA4-4C18-95F9-BC484831EF2C}" dt="2022-10-13T18:41:19.270" v="662"/>
          <ac:spMkLst>
            <pc:docMk/>
            <pc:sldMk cId="37022001" sldId="306"/>
            <ac:spMk id="27" creationId="{BE9AB073-6E4B-4EC9-A2AC-9DC01613C804}"/>
          </ac:spMkLst>
        </pc:spChg>
        <pc:spChg chg="mod">
          <ac:chgData name="Christian Neureuter" userId="1e814c22b66ed209" providerId="LiveId" clId="{53E89FB7-3DA4-4C18-95F9-BC484831EF2C}" dt="2022-10-13T16:45:45.998" v="590" actId="20577"/>
          <ac:spMkLst>
            <pc:docMk/>
            <pc:sldMk cId="37022001" sldId="306"/>
            <ac:spMk id="32" creationId="{AB82B4F6-E995-4C74-8D86-2C6C79C64FE4}"/>
          </ac:spMkLst>
        </pc:spChg>
        <pc:picChg chg="add mod">
          <ac:chgData name="Christian Neureuter" userId="1e814c22b66ed209" providerId="LiveId" clId="{53E89FB7-3DA4-4C18-95F9-BC484831EF2C}" dt="2022-10-14T04:09:55.554" v="1421" actId="1076"/>
          <ac:picMkLst>
            <pc:docMk/>
            <pc:sldMk cId="37022001" sldId="306"/>
            <ac:picMk id="6" creationId="{809D4F42-1048-7116-6BE8-9064FFF78595}"/>
          </ac:picMkLst>
        </pc:picChg>
        <pc:picChg chg="add mod">
          <ac:chgData name="Christian Neureuter" userId="1e814c22b66ed209" providerId="LiveId" clId="{53E89FB7-3DA4-4C18-95F9-BC484831EF2C}" dt="2022-10-14T04:10:29.352" v="1427" actId="1076"/>
          <ac:picMkLst>
            <pc:docMk/>
            <pc:sldMk cId="37022001" sldId="306"/>
            <ac:picMk id="8" creationId="{E73A269B-C364-F8C4-C97D-84CB5989EE7A}"/>
          </ac:picMkLst>
        </pc:picChg>
        <pc:picChg chg="add mod">
          <ac:chgData name="Christian Neureuter" userId="1e814c22b66ed209" providerId="LiveId" clId="{53E89FB7-3DA4-4C18-95F9-BC484831EF2C}" dt="2022-10-14T04:10:58.655" v="1429" actId="1076"/>
          <ac:picMkLst>
            <pc:docMk/>
            <pc:sldMk cId="37022001" sldId="306"/>
            <ac:picMk id="10" creationId="{AA6EF3F4-2124-3444-2B91-89AB84A31646}"/>
          </ac:picMkLst>
        </pc:picChg>
        <pc:picChg chg="add mod">
          <ac:chgData name="Christian Neureuter" userId="1e814c22b66ed209" providerId="LiveId" clId="{53E89FB7-3DA4-4C18-95F9-BC484831EF2C}" dt="2022-10-14T04:11:34.272" v="1439" actId="1076"/>
          <ac:picMkLst>
            <pc:docMk/>
            <pc:sldMk cId="37022001" sldId="306"/>
            <ac:picMk id="12" creationId="{02CDA500-AB11-0AAD-D6BF-4D18AE2F9CF4}"/>
          </ac:picMkLst>
        </pc:picChg>
        <pc:picChg chg="add mod">
          <ac:chgData name="Christian Neureuter" userId="1e814c22b66ed209" providerId="LiveId" clId="{53E89FB7-3DA4-4C18-95F9-BC484831EF2C}" dt="2022-10-14T04:13:37.358" v="1448" actId="1076"/>
          <ac:picMkLst>
            <pc:docMk/>
            <pc:sldMk cId="37022001" sldId="306"/>
            <ac:picMk id="14" creationId="{6B02F493-C089-D7DE-609E-9DE3BA78C2F8}"/>
          </ac:picMkLst>
        </pc:picChg>
        <pc:picChg chg="add mod">
          <ac:chgData name="Christian Neureuter" userId="1e814c22b66ed209" providerId="LiveId" clId="{53E89FB7-3DA4-4C18-95F9-BC484831EF2C}" dt="2022-10-14T04:15:55.369" v="1462" actId="1076"/>
          <ac:picMkLst>
            <pc:docMk/>
            <pc:sldMk cId="37022001" sldId="306"/>
            <ac:picMk id="16" creationId="{B7861395-C123-E134-D8A1-4D7825755A85}"/>
          </ac:picMkLst>
        </pc:picChg>
        <pc:picChg chg="add mod">
          <ac:chgData name="Christian Neureuter" userId="1e814c22b66ed209" providerId="LiveId" clId="{53E89FB7-3DA4-4C18-95F9-BC484831EF2C}" dt="2022-10-14T04:16:15.921" v="1464" actId="1076"/>
          <ac:picMkLst>
            <pc:docMk/>
            <pc:sldMk cId="37022001" sldId="306"/>
            <ac:picMk id="18" creationId="{66B1759F-E486-215A-AE1B-861181E662BA}"/>
          </ac:picMkLst>
        </pc:picChg>
        <pc:picChg chg="add mod">
          <ac:chgData name="Christian Neureuter" userId="1e814c22b66ed209" providerId="LiveId" clId="{53E89FB7-3DA4-4C18-95F9-BC484831EF2C}" dt="2022-10-14T04:16:48.868" v="1469" actId="1076"/>
          <ac:picMkLst>
            <pc:docMk/>
            <pc:sldMk cId="37022001" sldId="306"/>
            <ac:picMk id="20" creationId="{583E8D67-441F-B56A-2512-99BB6A779E46}"/>
          </ac:picMkLst>
        </pc:picChg>
      </pc:sldChg>
      <pc:sldChg chg="addSp modSp add mod">
        <pc:chgData name="Christian Neureuter" userId="1e814c22b66ed209" providerId="LiveId" clId="{53E89FB7-3DA4-4C18-95F9-BC484831EF2C}" dt="2022-10-14T03:39:35.545" v="1338" actId="1076"/>
        <pc:sldMkLst>
          <pc:docMk/>
          <pc:sldMk cId="1134627910" sldId="307"/>
        </pc:sldMkLst>
        <pc:spChg chg="mod">
          <ac:chgData name="Christian Neureuter" userId="1e814c22b66ed209" providerId="LiveId" clId="{53E89FB7-3DA4-4C18-95F9-BC484831EF2C}" dt="2022-10-12T17:11:04.014" v="495" actId="20577"/>
          <ac:spMkLst>
            <pc:docMk/>
            <pc:sldMk cId="1134627910" sldId="307"/>
            <ac:spMk id="32" creationId="{AB82B4F6-E995-4C74-8D86-2C6C79C64FE4}"/>
          </ac:spMkLst>
        </pc:spChg>
        <pc:picChg chg="add mod">
          <ac:chgData name="Christian Neureuter" userId="1e814c22b66ed209" providerId="LiveId" clId="{53E89FB7-3DA4-4C18-95F9-BC484831EF2C}" dt="2022-10-14T03:39:29.353" v="1336" actId="1076"/>
          <ac:picMkLst>
            <pc:docMk/>
            <pc:sldMk cId="1134627910" sldId="307"/>
            <ac:picMk id="6" creationId="{D617A7C6-7D71-D545-5E4A-D5EA843B7D7C}"/>
          </ac:picMkLst>
        </pc:picChg>
        <pc:picChg chg="add mod">
          <ac:chgData name="Christian Neureuter" userId="1e814c22b66ed209" providerId="LiveId" clId="{53E89FB7-3DA4-4C18-95F9-BC484831EF2C}" dt="2022-10-14T03:39:35.545" v="1338" actId="1076"/>
          <ac:picMkLst>
            <pc:docMk/>
            <pc:sldMk cId="1134627910" sldId="307"/>
            <ac:picMk id="8" creationId="{5AA7A66C-3F49-C2BF-DF3D-E9D3E2D70226}"/>
          </ac:picMkLst>
        </pc:picChg>
      </pc:sldChg>
      <pc:sldChg chg="add del">
        <pc:chgData name="Christian Neureuter" userId="1e814c22b66ed209" providerId="LiveId" clId="{53E89FB7-3DA4-4C18-95F9-BC484831EF2C}" dt="2022-10-12T17:18:42.869" v="499" actId="47"/>
        <pc:sldMkLst>
          <pc:docMk/>
          <pc:sldMk cId="142549015" sldId="308"/>
        </pc:sldMkLst>
      </pc:sldChg>
      <pc:sldChg chg="addSp delSp modSp add mod modAnim">
        <pc:chgData name="Christian Neureuter" userId="1e814c22b66ed209" providerId="LiveId" clId="{53E89FB7-3DA4-4C18-95F9-BC484831EF2C}" dt="2022-10-14T04:22:15.236" v="1494"/>
        <pc:sldMkLst>
          <pc:docMk/>
          <pc:sldMk cId="850705894" sldId="308"/>
        </pc:sldMkLst>
        <pc:spChg chg="mod">
          <ac:chgData name="Christian Neureuter" userId="1e814c22b66ed209" providerId="LiveId" clId="{53E89FB7-3DA4-4C18-95F9-BC484831EF2C}" dt="2022-10-13T18:41:24.553" v="663"/>
          <ac:spMkLst>
            <pc:docMk/>
            <pc:sldMk cId="850705894" sldId="308"/>
            <ac:spMk id="27" creationId="{BE9AB073-6E4B-4EC9-A2AC-9DC01613C804}"/>
          </ac:spMkLst>
        </pc:spChg>
        <pc:spChg chg="mod">
          <ac:chgData name="Christian Neureuter" userId="1e814c22b66ed209" providerId="LiveId" clId="{53E89FB7-3DA4-4C18-95F9-BC484831EF2C}" dt="2022-10-13T18:32:29.632" v="604" actId="20577"/>
          <ac:spMkLst>
            <pc:docMk/>
            <pc:sldMk cId="850705894" sldId="308"/>
            <ac:spMk id="32" creationId="{AB82B4F6-E995-4C74-8D86-2C6C79C64FE4}"/>
          </ac:spMkLst>
        </pc:spChg>
        <pc:picChg chg="del">
          <ac:chgData name="Christian Neureuter" userId="1e814c22b66ed209" providerId="LiveId" clId="{53E89FB7-3DA4-4C18-95F9-BC484831EF2C}" dt="2022-10-13T18:32:39.489" v="610" actId="478"/>
          <ac:picMkLst>
            <pc:docMk/>
            <pc:sldMk cId="850705894" sldId="308"/>
            <ac:picMk id="6" creationId="{809D4F42-1048-7116-6BE8-9064FFF78595}"/>
          </ac:picMkLst>
        </pc:picChg>
        <pc:picChg chg="add mod">
          <ac:chgData name="Christian Neureuter" userId="1e814c22b66ed209" providerId="LiveId" clId="{53E89FB7-3DA4-4C18-95F9-BC484831EF2C}" dt="2022-10-14T04:20:20.448" v="1483" actId="1076"/>
          <ac:picMkLst>
            <pc:docMk/>
            <pc:sldMk cId="850705894" sldId="308"/>
            <ac:picMk id="7" creationId="{EB0E9C00-0CD1-D13A-F33C-3F43EF641BB5}"/>
          </ac:picMkLst>
        </pc:picChg>
        <pc:picChg chg="del">
          <ac:chgData name="Christian Neureuter" userId="1e814c22b66ed209" providerId="LiveId" clId="{53E89FB7-3DA4-4C18-95F9-BC484831EF2C}" dt="2022-10-13T18:32:38.755" v="609" actId="478"/>
          <ac:picMkLst>
            <pc:docMk/>
            <pc:sldMk cId="850705894" sldId="308"/>
            <ac:picMk id="8" creationId="{E73A269B-C364-F8C4-C97D-84CB5989EE7A}"/>
          </ac:picMkLst>
        </pc:picChg>
        <pc:picChg chg="del">
          <ac:chgData name="Christian Neureuter" userId="1e814c22b66ed209" providerId="LiveId" clId="{53E89FB7-3DA4-4C18-95F9-BC484831EF2C}" dt="2022-10-13T18:32:33.914" v="605" actId="478"/>
          <ac:picMkLst>
            <pc:docMk/>
            <pc:sldMk cId="850705894" sldId="308"/>
            <ac:picMk id="10" creationId="{AA6EF3F4-2124-3444-2B91-89AB84A31646}"/>
          </ac:picMkLst>
        </pc:picChg>
        <pc:picChg chg="add mod">
          <ac:chgData name="Christian Neureuter" userId="1e814c22b66ed209" providerId="LiveId" clId="{53E89FB7-3DA4-4C18-95F9-BC484831EF2C}" dt="2022-10-14T04:20:34.372" v="1484" actId="1076"/>
          <ac:picMkLst>
            <pc:docMk/>
            <pc:sldMk cId="850705894" sldId="308"/>
            <ac:picMk id="11" creationId="{57470055-6552-77D5-ECEF-84D3FABEF3FB}"/>
          </ac:picMkLst>
        </pc:picChg>
        <pc:picChg chg="del">
          <ac:chgData name="Christian Neureuter" userId="1e814c22b66ed209" providerId="LiveId" clId="{53E89FB7-3DA4-4C18-95F9-BC484831EF2C}" dt="2022-10-13T18:32:33.914" v="605" actId="478"/>
          <ac:picMkLst>
            <pc:docMk/>
            <pc:sldMk cId="850705894" sldId="308"/>
            <ac:picMk id="12" creationId="{02CDA500-AB11-0AAD-D6BF-4D18AE2F9CF4}"/>
          </ac:picMkLst>
        </pc:picChg>
        <pc:picChg chg="del">
          <ac:chgData name="Christian Neureuter" userId="1e814c22b66ed209" providerId="LiveId" clId="{53E89FB7-3DA4-4C18-95F9-BC484831EF2C}" dt="2022-10-13T18:32:37.945" v="608" actId="478"/>
          <ac:picMkLst>
            <pc:docMk/>
            <pc:sldMk cId="850705894" sldId="308"/>
            <ac:picMk id="14" creationId="{6B02F493-C089-D7DE-609E-9DE3BA78C2F8}"/>
          </ac:picMkLst>
        </pc:picChg>
        <pc:picChg chg="add mod">
          <ac:chgData name="Christian Neureuter" userId="1e814c22b66ed209" providerId="LiveId" clId="{53E89FB7-3DA4-4C18-95F9-BC484831EF2C}" dt="2022-10-14T04:21:39.344" v="1490" actId="1076"/>
          <ac:picMkLst>
            <pc:docMk/>
            <pc:sldMk cId="850705894" sldId="308"/>
            <ac:picMk id="15" creationId="{426A1965-8630-8B6B-EF4F-0E21E8195211}"/>
          </ac:picMkLst>
        </pc:picChg>
        <pc:picChg chg="del">
          <ac:chgData name="Christian Neureuter" userId="1e814c22b66ed209" providerId="LiveId" clId="{53E89FB7-3DA4-4C18-95F9-BC484831EF2C}" dt="2022-10-13T18:32:37.209" v="607" actId="478"/>
          <ac:picMkLst>
            <pc:docMk/>
            <pc:sldMk cId="850705894" sldId="308"/>
            <ac:picMk id="16" creationId="{B7861395-C123-E134-D8A1-4D7825755A85}"/>
          </ac:picMkLst>
        </pc:picChg>
        <pc:picChg chg="del">
          <ac:chgData name="Christian Neureuter" userId="1e814c22b66ed209" providerId="LiveId" clId="{53E89FB7-3DA4-4C18-95F9-BC484831EF2C}" dt="2022-10-13T18:32:33.914" v="605" actId="478"/>
          <ac:picMkLst>
            <pc:docMk/>
            <pc:sldMk cId="850705894" sldId="308"/>
            <ac:picMk id="18" creationId="{66B1759F-E486-215A-AE1B-861181E662BA}"/>
          </ac:picMkLst>
        </pc:picChg>
        <pc:picChg chg="add mod">
          <ac:chgData name="Christian Neureuter" userId="1e814c22b66ed209" providerId="LiveId" clId="{53E89FB7-3DA4-4C18-95F9-BC484831EF2C}" dt="2022-10-14T04:21:35.935" v="1489" actId="1076"/>
          <ac:picMkLst>
            <pc:docMk/>
            <pc:sldMk cId="850705894" sldId="308"/>
            <ac:picMk id="19" creationId="{9435DB40-C120-E064-81DF-180E5EAD04A0}"/>
          </ac:picMkLst>
        </pc:picChg>
        <pc:picChg chg="del">
          <ac:chgData name="Christian Neureuter" userId="1e814c22b66ed209" providerId="LiveId" clId="{53E89FB7-3DA4-4C18-95F9-BC484831EF2C}" dt="2022-10-13T18:32:35.602" v="606" actId="478"/>
          <ac:picMkLst>
            <pc:docMk/>
            <pc:sldMk cId="850705894" sldId="308"/>
            <ac:picMk id="20" creationId="{583E8D67-441F-B56A-2512-99BB6A779E46}"/>
          </ac:picMkLst>
        </pc:picChg>
      </pc:sldChg>
      <pc:sldChg chg="add del">
        <pc:chgData name="Christian Neureuter" userId="1e814c22b66ed209" providerId="LiveId" clId="{53E89FB7-3DA4-4C18-95F9-BC484831EF2C}" dt="2022-10-12T17:18:43.641" v="500" actId="47"/>
        <pc:sldMkLst>
          <pc:docMk/>
          <pc:sldMk cId="2121478716" sldId="309"/>
        </pc:sldMkLst>
      </pc:sldChg>
      <pc:sldChg chg="addSp delSp modSp add mod modAnim">
        <pc:chgData name="Christian Neureuter" userId="1e814c22b66ed209" providerId="LiveId" clId="{53E89FB7-3DA4-4C18-95F9-BC484831EF2C}" dt="2022-10-14T04:55:05.184" v="1579"/>
        <pc:sldMkLst>
          <pc:docMk/>
          <pc:sldMk cId="2168127831" sldId="309"/>
        </pc:sldMkLst>
        <pc:spChg chg="mod">
          <ac:chgData name="Christian Neureuter" userId="1e814c22b66ed209" providerId="LiveId" clId="{53E89FB7-3DA4-4C18-95F9-BC484831EF2C}" dt="2022-10-13T18:41:27.782" v="664"/>
          <ac:spMkLst>
            <pc:docMk/>
            <pc:sldMk cId="2168127831" sldId="309"/>
            <ac:spMk id="27" creationId="{BE9AB073-6E4B-4EC9-A2AC-9DC01613C804}"/>
          </ac:spMkLst>
        </pc:spChg>
        <pc:spChg chg="mod">
          <ac:chgData name="Christian Neureuter" userId="1e814c22b66ed209" providerId="LiveId" clId="{53E89FB7-3DA4-4C18-95F9-BC484831EF2C}" dt="2022-10-13T18:35:27.298" v="648" actId="20577"/>
          <ac:spMkLst>
            <pc:docMk/>
            <pc:sldMk cId="2168127831" sldId="309"/>
            <ac:spMk id="32" creationId="{AB82B4F6-E995-4C74-8D86-2C6C79C64FE4}"/>
          </ac:spMkLst>
        </pc:spChg>
        <pc:picChg chg="add mod">
          <ac:chgData name="Christian Neureuter" userId="1e814c22b66ed209" providerId="LiveId" clId="{53E89FB7-3DA4-4C18-95F9-BC484831EF2C}" dt="2022-10-14T04:50:26.842" v="1564" actId="1076"/>
          <ac:picMkLst>
            <pc:docMk/>
            <pc:sldMk cId="2168127831" sldId="309"/>
            <ac:picMk id="5" creationId="{49D4D889-BCDE-EDC6-AF82-7D9F53F250AE}"/>
          </ac:picMkLst>
        </pc:picChg>
        <pc:picChg chg="add mod">
          <ac:chgData name="Christian Neureuter" userId="1e814c22b66ed209" providerId="LiveId" clId="{53E89FB7-3DA4-4C18-95F9-BC484831EF2C}" dt="2022-10-14T04:38:03.412" v="1506" actId="1076"/>
          <ac:picMkLst>
            <pc:docMk/>
            <pc:sldMk cId="2168127831" sldId="309"/>
            <ac:picMk id="6" creationId="{D1C2299D-A9FC-0603-251F-72EDDAF654F4}"/>
          </ac:picMkLst>
        </pc:picChg>
        <pc:picChg chg="del">
          <ac:chgData name="Christian Neureuter" userId="1e814c22b66ed209" providerId="LiveId" clId="{53E89FB7-3DA4-4C18-95F9-BC484831EF2C}" dt="2022-10-13T18:35:35.968" v="650" actId="478"/>
          <ac:picMkLst>
            <pc:docMk/>
            <pc:sldMk cId="2168127831" sldId="309"/>
            <ac:picMk id="7" creationId="{EB0E9C00-0CD1-D13A-F33C-3F43EF641BB5}"/>
          </ac:picMkLst>
        </pc:picChg>
        <pc:picChg chg="add mod">
          <ac:chgData name="Christian Neureuter" userId="1e814c22b66ed209" providerId="LiveId" clId="{53E89FB7-3DA4-4C18-95F9-BC484831EF2C}" dt="2022-10-14T04:45:32.059" v="1539" actId="1076"/>
          <ac:picMkLst>
            <pc:docMk/>
            <pc:sldMk cId="2168127831" sldId="309"/>
            <ac:picMk id="9" creationId="{998F22CC-3205-5A13-D01F-79705921930C}"/>
          </ac:picMkLst>
        </pc:picChg>
        <pc:picChg chg="del">
          <ac:chgData name="Christian Neureuter" userId="1e814c22b66ed209" providerId="LiveId" clId="{53E89FB7-3DA4-4C18-95F9-BC484831EF2C}" dt="2022-10-13T18:35:34.228" v="649" actId="478"/>
          <ac:picMkLst>
            <pc:docMk/>
            <pc:sldMk cId="2168127831" sldId="309"/>
            <ac:picMk id="11" creationId="{57470055-6552-77D5-ECEF-84D3FABEF3FB}"/>
          </ac:picMkLst>
        </pc:picChg>
        <pc:picChg chg="add mod">
          <ac:chgData name="Christian Neureuter" userId="1e814c22b66ed209" providerId="LiveId" clId="{53E89FB7-3DA4-4C18-95F9-BC484831EF2C}" dt="2022-10-14T04:45:35.860" v="1540" actId="1076"/>
          <ac:picMkLst>
            <pc:docMk/>
            <pc:sldMk cId="2168127831" sldId="309"/>
            <ac:picMk id="12" creationId="{5012CDF1-F379-5208-B786-6ADD3941F772}"/>
          </ac:picMkLst>
        </pc:picChg>
        <pc:picChg chg="add mod">
          <ac:chgData name="Christian Neureuter" userId="1e814c22b66ed209" providerId="LiveId" clId="{53E89FB7-3DA4-4C18-95F9-BC484831EF2C}" dt="2022-10-14T04:49:44.482" v="1555" actId="1076"/>
          <ac:picMkLst>
            <pc:docMk/>
            <pc:sldMk cId="2168127831" sldId="309"/>
            <ac:picMk id="14" creationId="{803E3F75-3DF6-E6E5-82D8-B14C743576FF}"/>
          </ac:picMkLst>
        </pc:picChg>
        <pc:picChg chg="del">
          <ac:chgData name="Christian Neureuter" userId="1e814c22b66ed209" providerId="LiveId" clId="{53E89FB7-3DA4-4C18-95F9-BC484831EF2C}" dt="2022-10-13T18:35:34.228" v="649" actId="478"/>
          <ac:picMkLst>
            <pc:docMk/>
            <pc:sldMk cId="2168127831" sldId="309"/>
            <ac:picMk id="15" creationId="{426A1965-8630-8B6B-EF4F-0E21E8195211}"/>
          </ac:picMkLst>
        </pc:picChg>
        <pc:picChg chg="add mod modCrop">
          <ac:chgData name="Christian Neureuter" userId="1e814c22b66ed209" providerId="LiveId" clId="{53E89FB7-3DA4-4C18-95F9-BC484831EF2C}" dt="2022-10-14T04:50:38.371" v="1566" actId="1076"/>
          <ac:picMkLst>
            <pc:docMk/>
            <pc:sldMk cId="2168127831" sldId="309"/>
            <ac:picMk id="17" creationId="{3CC297E3-0617-7D52-88C2-A9ACF4718616}"/>
          </ac:picMkLst>
        </pc:picChg>
        <pc:picChg chg="add mod">
          <ac:chgData name="Christian Neureuter" userId="1e814c22b66ed209" providerId="LiveId" clId="{53E89FB7-3DA4-4C18-95F9-BC484831EF2C}" dt="2022-10-14T04:40:03.861" v="1513" actId="1076"/>
          <ac:picMkLst>
            <pc:docMk/>
            <pc:sldMk cId="2168127831" sldId="309"/>
            <ac:picMk id="19" creationId="{99302738-FD16-B06E-C6C3-0474675E7701}"/>
          </ac:picMkLst>
        </pc:picChg>
        <pc:picChg chg="add mod">
          <ac:chgData name="Christian Neureuter" userId="1e814c22b66ed209" providerId="LiveId" clId="{53E89FB7-3DA4-4C18-95F9-BC484831EF2C}" dt="2022-10-14T04:54:35.632" v="1576" actId="1076"/>
          <ac:picMkLst>
            <pc:docMk/>
            <pc:sldMk cId="2168127831" sldId="309"/>
            <ac:picMk id="21" creationId="{8240A94C-E226-8C1A-1896-07025A7ED631}"/>
          </ac:picMkLst>
        </pc:picChg>
        <pc:picChg chg="add mod">
          <ac:chgData name="Christian Neureuter" userId="1e814c22b66ed209" providerId="LiveId" clId="{53E89FB7-3DA4-4C18-95F9-BC484831EF2C}" dt="2022-10-14T04:55:02.873" v="1578" actId="1076"/>
          <ac:picMkLst>
            <pc:docMk/>
            <pc:sldMk cId="2168127831" sldId="309"/>
            <ac:picMk id="23" creationId="{A847FCBF-7B5C-9749-61E6-DFEC5D6859B4}"/>
          </ac:picMkLst>
        </pc:picChg>
      </pc:sldChg>
      <pc:sldChg chg="addSp delSp modSp add mod modAnim">
        <pc:chgData name="Christian Neureuter" userId="1e814c22b66ed209" providerId="LiveId" clId="{53E89FB7-3DA4-4C18-95F9-BC484831EF2C}" dt="2022-10-14T05:16:28.022" v="1700"/>
        <pc:sldMkLst>
          <pc:docMk/>
          <pc:sldMk cId="285417418" sldId="310"/>
        </pc:sldMkLst>
        <pc:spChg chg="del">
          <ac:chgData name="Christian Neureuter" userId="1e814c22b66ed209" providerId="LiveId" clId="{53E89FB7-3DA4-4C18-95F9-BC484831EF2C}" dt="2022-10-13T19:37:44.568" v="710" actId="478"/>
          <ac:spMkLst>
            <pc:docMk/>
            <pc:sldMk cId="285417418" sldId="310"/>
            <ac:spMk id="31" creationId="{98450FAE-5E9E-4F06-9A75-2C10461B2EA5}"/>
          </ac:spMkLst>
        </pc:spChg>
        <pc:spChg chg="mod">
          <ac:chgData name="Christian Neureuter" userId="1e814c22b66ed209" providerId="LiveId" clId="{53E89FB7-3DA4-4C18-95F9-BC484831EF2C}" dt="2022-10-13T18:42:02.752" v="700" actId="20577"/>
          <ac:spMkLst>
            <pc:docMk/>
            <pc:sldMk cId="285417418" sldId="310"/>
            <ac:spMk id="32" creationId="{AB82B4F6-E995-4C74-8D86-2C6C79C64FE4}"/>
          </ac:spMkLst>
        </pc:spChg>
        <pc:picChg chg="del">
          <ac:chgData name="Christian Neureuter" userId="1e814c22b66ed209" providerId="LiveId" clId="{53E89FB7-3DA4-4C18-95F9-BC484831EF2C}" dt="2022-10-13T18:42:44.742" v="701" actId="478"/>
          <ac:picMkLst>
            <pc:docMk/>
            <pc:sldMk cId="285417418" sldId="310"/>
            <ac:picMk id="6" creationId="{D1C2299D-A9FC-0603-251F-72EDDAF654F4}"/>
          </ac:picMkLst>
        </pc:picChg>
        <pc:picChg chg="add mod">
          <ac:chgData name="Christian Neureuter" userId="1e814c22b66ed209" providerId="LiveId" clId="{53E89FB7-3DA4-4C18-95F9-BC484831EF2C}" dt="2022-10-14T05:02:02.353" v="1613" actId="1076"/>
          <ac:picMkLst>
            <pc:docMk/>
            <pc:sldMk cId="285417418" sldId="310"/>
            <ac:picMk id="7" creationId="{36D29C47-C73F-8239-91EC-7AEFE2BD30CC}"/>
          </ac:picMkLst>
        </pc:picChg>
        <pc:picChg chg="del">
          <ac:chgData name="Christian Neureuter" userId="1e814c22b66ed209" providerId="LiveId" clId="{53E89FB7-3DA4-4C18-95F9-BC484831EF2C}" dt="2022-10-13T18:42:46.990" v="702" actId="478"/>
          <ac:picMkLst>
            <pc:docMk/>
            <pc:sldMk cId="285417418" sldId="310"/>
            <ac:picMk id="9" creationId="{998F22CC-3205-5A13-D01F-79705921930C}"/>
          </ac:picMkLst>
        </pc:picChg>
        <pc:picChg chg="add mod">
          <ac:chgData name="Christian Neureuter" userId="1e814c22b66ed209" providerId="LiveId" clId="{53E89FB7-3DA4-4C18-95F9-BC484831EF2C}" dt="2022-10-14T05:03:21.148" v="1625" actId="1076"/>
          <ac:picMkLst>
            <pc:docMk/>
            <pc:sldMk cId="285417418" sldId="310"/>
            <ac:picMk id="10" creationId="{F46DE245-ABDE-2102-A530-AF68BBE5EDC3}"/>
          </ac:picMkLst>
        </pc:picChg>
        <pc:picChg chg="del">
          <ac:chgData name="Christian Neureuter" userId="1e814c22b66ed209" providerId="LiveId" clId="{53E89FB7-3DA4-4C18-95F9-BC484831EF2C}" dt="2022-10-13T18:42:44.742" v="701" actId="478"/>
          <ac:picMkLst>
            <pc:docMk/>
            <pc:sldMk cId="285417418" sldId="310"/>
            <ac:picMk id="12" creationId="{5012CDF1-F379-5208-B786-6ADD3941F772}"/>
          </ac:picMkLst>
        </pc:picChg>
        <pc:picChg chg="add mod">
          <ac:chgData name="Christian Neureuter" userId="1e814c22b66ed209" providerId="LiveId" clId="{53E89FB7-3DA4-4C18-95F9-BC484831EF2C}" dt="2022-10-14T05:03:34.158" v="1627" actId="14100"/>
          <ac:picMkLst>
            <pc:docMk/>
            <pc:sldMk cId="285417418" sldId="310"/>
            <ac:picMk id="13" creationId="{FB85A354-343A-2B4D-2D3B-69FBB705C9E8}"/>
          </ac:picMkLst>
        </pc:picChg>
        <pc:picChg chg="del">
          <ac:chgData name="Christian Neureuter" userId="1e814c22b66ed209" providerId="LiveId" clId="{53E89FB7-3DA4-4C18-95F9-BC484831EF2C}" dt="2022-10-13T18:42:44.742" v="701" actId="478"/>
          <ac:picMkLst>
            <pc:docMk/>
            <pc:sldMk cId="285417418" sldId="310"/>
            <ac:picMk id="14" creationId="{803E3F75-3DF6-E6E5-82D8-B14C743576FF}"/>
          </ac:picMkLst>
        </pc:picChg>
        <pc:picChg chg="add mod">
          <ac:chgData name="Christian Neureuter" userId="1e814c22b66ed209" providerId="LiveId" clId="{53E89FB7-3DA4-4C18-95F9-BC484831EF2C}" dt="2022-10-14T05:04:54.379" v="1632" actId="1076"/>
          <ac:picMkLst>
            <pc:docMk/>
            <pc:sldMk cId="285417418" sldId="310"/>
            <ac:picMk id="16" creationId="{472BC531-BD72-A5A1-29D9-1C49711A0CB4}"/>
          </ac:picMkLst>
        </pc:picChg>
        <pc:picChg chg="del">
          <ac:chgData name="Christian Neureuter" userId="1e814c22b66ed209" providerId="LiveId" clId="{53E89FB7-3DA4-4C18-95F9-BC484831EF2C}" dt="2022-10-13T18:42:44.742" v="701" actId="478"/>
          <ac:picMkLst>
            <pc:docMk/>
            <pc:sldMk cId="285417418" sldId="310"/>
            <ac:picMk id="17" creationId="{3CC297E3-0617-7D52-88C2-A9ACF4718616}"/>
          </ac:picMkLst>
        </pc:picChg>
        <pc:picChg chg="del">
          <ac:chgData name="Christian Neureuter" userId="1e814c22b66ed209" providerId="LiveId" clId="{53E89FB7-3DA4-4C18-95F9-BC484831EF2C}" dt="2022-10-13T18:42:49.078" v="703" actId="478"/>
          <ac:picMkLst>
            <pc:docMk/>
            <pc:sldMk cId="285417418" sldId="310"/>
            <ac:picMk id="19" creationId="{99302738-FD16-B06E-C6C3-0474675E7701}"/>
          </ac:picMkLst>
        </pc:picChg>
        <pc:picChg chg="add mod">
          <ac:chgData name="Christian Neureuter" userId="1e814c22b66ed209" providerId="LiveId" clId="{53E89FB7-3DA4-4C18-95F9-BC484831EF2C}" dt="2022-10-14T05:08:16.948" v="1653" actId="1076"/>
          <ac:picMkLst>
            <pc:docMk/>
            <pc:sldMk cId="285417418" sldId="310"/>
            <ac:picMk id="20" creationId="{90F4ECD1-EB95-D191-8296-724FFF37FAFD}"/>
          </ac:picMkLst>
        </pc:picChg>
        <pc:picChg chg="del">
          <ac:chgData name="Christian Neureuter" userId="1e814c22b66ed209" providerId="LiveId" clId="{53E89FB7-3DA4-4C18-95F9-BC484831EF2C}" dt="2022-10-13T18:42:44.742" v="701" actId="478"/>
          <ac:picMkLst>
            <pc:docMk/>
            <pc:sldMk cId="285417418" sldId="310"/>
            <ac:picMk id="21" creationId="{8240A94C-E226-8C1A-1896-07025A7ED631}"/>
          </ac:picMkLst>
        </pc:picChg>
        <pc:picChg chg="del">
          <ac:chgData name="Christian Neureuter" userId="1e814c22b66ed209" providerId="LiveId" clId="{53E89FB7-3DA4-4C18-95F9-BC484831EF2C}" dt="2022-10-13T18:42:44.742" v="701" actId="478"/>
          <ac:picMkLst>
            <pc:docMk/>
            <pc:sldMk cId="285417418" sldId="310"/>
            <ac:picMk id="23" creationId="{A847FCBF-7B5C-9749-61E6-DFEC5D6859B4}"/>
          </ac:picMkLst>
        </pc:picChg>
        <pc:picChg chg="add mod">
          <ac:chgData name="Christian Neureuter" userId="1e814c22b66ed209" providerId="LiveId" clId="{53E89FB7-3DA4-4C18-95F9-BC484831EF2C}" dt="2022-10-14T05:14:35.054" v="1686" actId="1076"/>
          <ac:picMkLst>
            <pc:docMk/>
            <pc:sldMk cId="285417418" sldId="310"/>
            <ac:picMk id="24" creationId="{45930867-E0DD-8FBF-6F20-F75DD8D54AEB}"/>
          </ac:picMkLst>
        </pc:picChg>
        <pc:picChg chg="add mod ord">
          <ac:chgData name="Christian Neureuter" userId="1e814c22b66ed209" providerId="LiveId" clId="{53E89FB7-3DA4-4C18-95F9-BC484831EF2C}" dt="2022-10-14T05:15:03.200" v="1692" actId="1076"/>
          <ac:picMkLst>
            <pc:docMk/>
            <pc:sldMk cId="285417418" sldId="310"/>
            <ac:picMk id="26" creationId="{248B560C-0CC9-BE04-4ECC-647C9872E555}"/>
          </ac:picMkLst>
        </pc:picChg>
        <pc:picChg chg="add mod">
          <ac:chgData name="Christian Neureuter" userId="1e814c22b66ed209" providerId="LiveId" clId="{53E89FB7-3DA4-4C18-95F9-BC484831EF2C}" dt="2022-10-14T05:15:00.213" v="1691" actId="1076"/>
          <ac:picMkLst>
            <pc:docMk/>
            <pc:sldMk cId="285417418" sldId="310"/>
            <ac:picMk id="29" creationId="{8D982C16-1AE6-1CC3-F382-D27198FC7D5A}"/>
          </ac:picMkLst>
        </pc:picChg>
        <pc:picChg chg="add del mod">
          <ac:chgData name="Christian Neureuter" userId="1e814c22b66ed209" providerId="LiveId" clId="{53E89FB7-3DA4-4C18-95F9-BC484831EF2C}" dt="2022-10-14T05:11:25.516" v="1661" actId="21"/>
          <ac:picMkLst>
            <pc:docMk/>
            <pc:sldMk cId="285417418" sldId="310"/>
            <ac:picMk id="33" creationId="{7F0D990B-02BF-02CD-91E7-719C912CB685}"/>
          </ac:picMkLst>
        </pc:picChg>
        <pc:picChg chg="add del mod">
          <ac:chgData name="Christian Neureuter" userId="1e814c22b66ed209" providerId="LiveId" clId="{53E89FB7-3DA4-4C18-95F9-BC484831EF2C}" dt="2022-10-14T05:11:25.516" v="1661" actId="21"/>
          <ac:picMkLst>
            <pc:docMk/>
            <pc:sldMk cId="285417418" sldId="310"/>
            <ac:picMk id="35" creationId="{4BC150A2-C877-C32F-776A-E3027CA6B7C2}"/>
          </ac:picMkLst>
        </pc:picChg>
        <pc:picChg chg="add del mod">
          <ac:chgData name="Christian Neureuter" userId="1e814c22b66ed209" providerId="LiveId" clId="{53E89FB7-3DA4-4C18-95F9-BC484831EF2C}" dt="2022-10-14T05:11:25.516" v="1661" actId="21"/>
          <ac:picMkLst>
            <pc:docMk/>
            <pc:sldMk cId="285417418" sldId="310"/>
            <ac:picMk id="37" creationId="{0C642AC1-AA59-A95C-DBE3-59A71C6C9912}"/>
          </ac:picMkLst>
        </pc:picChg>
      </pc:sldChg>
      <pc:sldChg chg="addSp delSp modSp add mod modAnim">
        <pc:chgData name="Christian Neureuter" userId="1e814c22b66ed209" providerId="LiveId" clId="{53E89FB7-3DA4-4C18-95F9-BC484831EF2C}" dt="2022-10-14T05:31:22.239" v="1771"/>
        <pc:sldMkLst>
          <pc:docMk/>
          <pc:sldMk cId="3747278901" sldId="311"/>
        </pc:sldMkLst>
        <pc:spChg chg="add mod ord">
          <ac:chgData name="Christian Neureuter" userId="1e814c22b66ed209" providerId="LiveId" clId="{53E89FB7-3DA4-4C18-95F9-BC484831EF2C}" dt="2022-10-14T05:30:49.937" v="1767" actId="171"/>
          <ac:spMkLst>
            <pc:docMk/>
            <pc:sldMk cId="3747278901" sldId="311"/>
            <ac:spMk id="5" creationId="{0BA49F7A-5A0F-EDBE-74FD-FA7C28D83334}"/>
          </ac:spMkLst>
        </pc:spChg>
        <pc:spChg chg="del">
          <ac:chgData name="Christian Neureuter" userId="1e814c22b66ed209" providerId="LiveId" clId="{53E89FB7-3DA4-4C18-95F9-BC484831EF2C}" dt="2022-10-13T19:46:58.166" v="769" actId="478"/>
          <ac:spMkLst>
            <pc:docMk/>
            <pc:sldMk cId="3747278901" sldId="311"/>
            <ac:spMk id="31" creationId="{98450FAE-5E9E-4F06-9A75-2C10461B2EA5}"/>
          </ac:spMkLst>
        </pc:spChg>
        <pc:spChg chg="mod">
          <ac:chgData name="Christian Neureuter" userId="1e814c22b66ed209" providerId="LiveId" clId="{53E89FB7-3DA4-4C18-95F9-BC484831EF2C}" dt="2022-10-13T19:40:37.352" v="752" actId="20577"/>
          <ac:spMkLst>
            <pc:docMk/>
            <pc:sldMk cId="3747278901" sldId="311"/>
            <ac:spMk id="32" creationId="{AB82B4F6-E995-4C74-8D86-2C6C79C64FE4}"/>
          </ac:spMkLst>
        </pc:spChg>
        <pc:picChg chg="del">
          <ac:chgData name="Christian Neureuter" userId="1e814c22b66ed209" providerId="LiveId" clId="{53E89FB7-3DA4-4C18-95F9-BC484831EF2C}" dt="2022-10-13T19:42:08.108" v="755" actId="478"/>
          <ac:picMkLst>
            <pc:docMk/>
            <pc:sldMk cId="3747278901" sldId="311"/>
            <ac:picMk id="6" creationId="{D1C2299D-A9FC-0603-251F-72EDDAF654F4}"/>
          </ac:picMkLst>
        </pc:picChg>
        <pc:picChg chg="add mod">
          <ac:chgData name="Christian Neureuter" userId="1e814c22b66ed209" providerId="LiveId" clId="{53E89FB7-3DA4-4C18-95F9-BC484831EF2C}" dt="2022-10-14T05:21:04.111" v="1725" actId="34135"/>
          <ac:picMkLst>
            <pc:docMk/>
            <pc:sldMk cId="3747278901" sldId="311"/>
            <ac:picMk id="7" creationId="{CCA33D7F-CD2A-6230-4546-5D304236547B}"/>
          </ac:picMkLst>
        </pc:picChg>
        <pc:picChg chg="del">
          <ac:chgData name="Christian Neureuter" userId="1e814c22b66ed209" providerId="LiveId" clId="{53E89FB7-3DA4-4C18-95F9-BC484831EF2C}" dt="2022-10-13T19:42:06.781" v="754" actId="478"/>
          <ac:picMkLst>
            <pc:docMk/>
            <pc:sldMk cId="3747278901" sldId="311"/>
            <ac:picMk id="9" creationId="{998F22CC-3205-5A13-D01F-79705921930C}"/>
          </ac:picMkLst>
        </pc:picChg>
        <pc:picChg chg="add mod">
          <ac:chgData name="Christian Neureuter" userId="1e814c22b66ed209" providerId="LiveId" clId="{53E89FB7-3DA4-4C18-95F9-BC484831EF2C}" dt="2022-10-14T05:23:29.518" v="1729" actId="1076"/>
          <ac:picMkLst>
            <pc:docMk/>
            <pc:sldMk cId="3747278901" sldId="311"/>
            <ac:picMk id="10" creationId="{029DC0B9-C9E1-A554-86D1-113CC20BC6E4}"/>
          </ac:picMkLst>
        </pc:picChg>
        <pc:picChg chg="del">
          <ac:chgData name="Christian Neureuter" userId="1e814c22b66ed209" providerId="LiveId" clId="{53E89FB7-3DA4-4C18-95F9-BC484831EF2C}" dt="2022-10-13T19:42:04.887" v="753" actId="478"/>
          <ac:picMkLst>
            <pc:docMk/>
            <pc:sldMk cId="3747278901" sldId="311"/>
            <ac:picMk id="12" creationId="{5012CDF1-F379-5208-B786-6ADD3941F772}"/>
          </ac:picMkLst>
        </pc:picChg>
        <pc:picChg chg="add mod">
          <ac:chgData name="Christian Neureuter" userId="1e814c22b66ed209" providerId="LiveId" clId="{53E89FB7-3DA4-4C18-95F9-BC484831EF2C}" dt="2022-10-14T05:24:00.664" v="1733" actId="1076"/>
          <ac:picMkLst>
            <pc:docMk/>
            <pc:sldMk cId="3747278901" sldId="311"/>
            <ac:picMk id="13" creationId="{312DA2FF-50C1-FBB1-EF36-3074E6DF89C7}"/>
          </ac:picMkLst>
        </pc:picChg>
        <pc:picChg chg="del">
          <ac:chgData name="Christian Neureuter" userId="1e814c22b66ed209" providerId="LiveId" clId="{53E89FB7-3DA4-4C18-95F9-BC484831EF2C}" dt="2022-10-13T19:42:04.887" v="753" actId="478"/>
          <ac:picMkLst>
            <pc:docMk/>
            <pc:sldMk cId="3747278901" sldId="311"/>
            <ac:picMk id="14" creationId="{803E3F75-3DF6-E6E5-82D8-B14C743576FF}"/>
          </ac:picMkLst>
        </pc:picChg>
        <pc:picChg chg="add mod">
          <ac:chgData name="Christian Neureuter" userId="1e814c22b66ed209" providerId="LiveId" clId="{53E89FB7-3DA4-4C18-95F9-BC484831EF2C}" dt="2022-10-14T05:26:41.343" v="1745" actId="1076"/>
          <ac:picMkLst>
            <pc:docMk/>
            <pc:sldMk cId="3747278901" sldId="311"/>
            <ac:picMk id="16" creationId="{B8A0417E-369F-4361-A6D8-F9E93D090DD9}"/>
          </ac:picMkLst>
        </pc:picChg>
        <pc:picChg chg="del">
          <ac:chgData name="Christian Neureuter" userId="1e814c22b66ed209" providerId="LiveId" clId="{53E89FB7-3DA4-4C18-95F9-BC484831EF2C}" dt="2022-10-13T19:42:04.887" v="753" actId="478"/>
          <ac:picMkLst>
            <pc:docMk/>
            <pc:sldMk cId="3747278901" sldId="311"/>
            <ac:picMk id="17" creationId="{3CC297E3-0617-7D52-88C2-A9ACF4718616}"/>
          </ac:picMkLst>
        </pc:picChg>
        <pc:picChg chg="del">
          <ac:chgData name="Christian Neureuter" userId="1e814c22b66ed209" providerId="LiveId" clId="{53E89FB7-3DA4-4C18-95F9-BC484831EF2C}" dt="2022-10-13T19:42:09.789" v="756" actId="478"/>
          <ac:picMkLst>
            <pc:docMk/>
            <pc:sldMk cId="3747278901" sldId="311"/>
            <ac:picMk id="19" creationId="{99302738-FD16-B06E-C6C3-0474675E7701}"/>
          </ac:picMkLst>
        </pc:picChg>
        <pc:picChg chg="add mod">
          <ac:chgData name="Christian Neureuter" userId="1e814c22b66ed209" providerId="LiveId" clId="{53E89FB7-3DA4-4C18-95F9-BC484831EF2C}" dt="2022-10-14T05:28:32.797" v="1755" actId="1076"/>
          <ac:picMkLst>
            <pc:docMk/>
            <pc:sldMk cId="3747278901" sldId="311"/>
            <ac:picMk id="20" creationId="{35766ACD-8FAC-9C5F-58FB-D22491C3E7DD}"/>
          </ac:picMkLst>
        </pc:picChg>
        <pc:picChg chg="del">
          <ac:chgData name="Christian Neureuter" userId="1e814c22b66ed209" providerId="LiveId" clId="{53E89FB7-3DA4-4C18-95F9-BC484831EF2C}" dt="2022-10-13T19:42:04.887" v="753" actId="478"/>
          <ac:picMkLst>
            <pc:docMk/>
            <pc:sldMk cId="3747278901" sldId="311"/>
            <ac:picMk id="21" creationId="{8240A94C-E226-8C1A-1896-07025A7ED631}"/>
          </ac:picMkLst>
        </pc:picChg>
        <pc:picChg chg="del">
          <ac:chgData name="Christian Neureuter" userId="1e814c22b66ed209" providerId="LiveId" clId="{53E89FB7-3DA4-4C18-95F9-BC484831EF2C}" dt="2022-10-13T19:42:04.887" v="753" actId="478"/>
          <ac:picMkLst>
            <pc:docMk/>
            <pc:sldMk cId="3747278901" sldId="311"/>
            <ac:picMk id="23" creationId="{A847FCBF-7B5C-9749-61E6-DFEC5D6859B4}"/>
          </ac:picMkLst>
        </pc:picChg>
        <pc:picChg chg="add mod">
          <ac:chgData name="Christian Neureuter" userId="1e814c22b66ed209" providerId="LiveId" clId="{53E89FB7-3DA4-4C18-95F9-BC484831EF2C}" dt="2022-10-14T05:29:50.041" v="1760" actId="1076"/>
          <ac:picMkLst>
            <pc:docMk/>
            <pc:sldMk cId="3747278901" sldId="311"/>
            <ac:picMk id="24" creationId="{2574F600-1533-3796-5272-D0390836E33F}"/>
          </ac:picMkLst>
        </pc:picChg>
        <pc:picChg chg="add mod">
          <ac:chgData name="Christian Neureuter" userId="1e814c22b66ed209" providerId="LiveId" clId="{53E89FB7-3DA4-4C18-95F9-BC484831EF2C}" dt="2022-10-14T05:30:16.511" v="1764" actId="1076"/>
          <ac:picMkLst>
            <pc:docMk/>
            <pc:sldMk cId="3747278901" sldId="311"/>
            <ac:picMk id="26" creationId="{76DD16FF-556C-05A6-F298-57D3D4E6C820}"/>
          </ac:picMkLst>
        </pc:picChg>
        <pc:picChg chg="add mod">
          <ac:chgData name="Christian Neureuter" userId="1e814c22b66ed209" providerId="LiveId" clId="{53E89FB7-3DA4-4C18-95F9-BC484831EF2C}" dt="2022-10-14T05:31:20.313" v="1770" actId="1076"/>
          <ac:picMkLst>
            <pc:docMk/>
            <pc:sldMk cId="3747278901" sldId="311"/>
            <ac:picMk id="29" creationId="{9C7CEC85-BB9F-83F8-1381-F1A6B39ADAEE}"/>
          </ac:picMkLst>
        </pc:picChg>
        <pc:picChg chg="add mod">
          <ac:chgData name="Christian Neureuter" userId="1e814c22b66ed209" providerId="LiveId" clId="{53E89FB7-3DA4-4C18-95F9-BC484831EF2C}" dt="2022-10-14T05:30:36.399" v="1766" actId="1076"/>
          <ac:picMkLst>
            <pc:docMk/>
            <pc:sldMk cId="3747278901" sldId="311"/>
            <ac:picMk id="33" creationId="{109FE4F0-A223-051B-A6BC-C158523D160A}"/>
          </ac:picMkLst>
        </pc:picChg>
      </pc:sldChg>
      <pc:sldChg chg="addSp delSp modSp add mod modAnim">
        <pc:chgData name="Christian Neureuter" userId="1e814c22b66ed209" providerId="LiveId" clId="{53E89FB7-3DA4-4C18-95F9-BC484831EF2C}" dt="2022-10-14T15:50:17.574" v="1924"/>
        <pc:sldMkLst>
          <pc:docMk/>
          <pc:sldMk cId="2334893697" sldId="312"/>
        </pc:sldMkLst>
        <pc:spChg chg="mod">
          <ac:chgData name="Christian Neureuter" userId="1e814c22b66ed209" providerId="LiveId" clId="{53E89FB7-3DA4-4C18-95F9-BC484831EF2C}" dt="2022-10-13T19:47:14.032" v="792" actId="20577"/>
          <ac:spMkLst>
            <pc:docMk/>
            <pc:sldMk cId="2334893697" sldId="312"/>
            <ac:spMk id="27" creationId="{BE9AB073-6E4B-4EC9-A2AC-9DC01613C804}"/>
          </ac:spMkLst>
        </pc:spChg>
        <pc:spChg chg="mod">
          <ac:chgData name="Christian Neureuter" userId="1e814c22b66ed209" providerId="LiveId" clId="{53E89FB7-3DA4-4C18-95F9-BC484831EF2C}" dt="2022-10-14T15:43:34.247" v="1890" actId="20577"/>
          <ac:spMkLst>
            <pc:docMk/>
            <pc:sldMk cId="2334893697" sldId="312"/>
            <ac:spMk id="32" creationId="{AB82B4F6-E995-4C74-8D86-2C6C79C64FE4}"/>
          </ac:spMkLst>
        </pc:spChg>
        <pc:picChg chg="add mod">
          <ac:chgData name="Christian Neureuter" userId="1e814c22b66ed209" providerId="LiveId" clId="{53E89FB7-3DA4-4C18-95F9-BC484831EF2C}" dt="2022-10-14T15:49:37.357" v="1919" actId="14100"/>
          <ac:picMkLst>
            <pc:docMk/>
            <pc:sldMk cId="2334893697" sldId="312"/>
            <ac:picMk id="6" creationId="{B74707DA-39B1-3A24-9E05-9B6BC70653BC}"/>
          </ac:picMkLst>
        </pc:picChg>
        <pc:picChg chg="add mod">
          <ac:chgData name="Christian Neureuter" userId="1e814c22b66ed209" providerId="LiveId" clId="{53E89FB7-3DA4-4C18-95F9-BC484831EF2C}" dt="2022-10-14T15:49:03.175" v="1915" actId="1076"/>
          <ac:picMkLst>
            <pc:docMk/>
            <pc:sldMk cId="2334893697" sldId="312"/>
            <ac:picMk id="7" creationId="{1D166BE7-F10A-7119-EECB-94FA7E5CA54F}"/>
          </ac:picMkLst>
        </pc:picChg>
        <pc:picChg chg="del">
          <ac:chgData name="Christian Neureuter" userId="1e814c22b66ed209" providerId="LiveId" clId="{53E89FB7-3DA4-4C18-95F9-BC484831EF2C}" dt="2022-10-13T19:47:23.062" v="796" actId="478"/>
          <ac:picMkLst>
            <pc:docMk/>
            <pc:sldMk cId="2334893697" sldId="312"/>
            <ac:picMk id="7" creationId="{CCA33D7F-CD2A-6230-4546-5D304236547B}"/>
          </ac:picMkLst>
        </pc:picChg>
        <pc:picChg chg="add mod">
          <ac:chgData name="Christian Neureuter" userId="1e814c22b66ed209" providerId="LiveId" clId="{53E89FB7-3DA4-4C18-95F9-BC484831EF2C}" dt="2022-10-14T15:42:41.019" v="1797" actId="1076"/>
          <ac:picMkLst>
            <pc:docMk/>
            <pc:sldMk cId="2334893697" sldId="312"/>
            <ac:picMk id="9" creationId="{2D5FE884-AD6A-240B-0321-D538A24D0F0E}"/>
          </ac:picMkLst>
        </pc:picChg>
        <pc:picChg chg="del">
          <ac:chgData name="Christian Neureuter" userId="1e814c22b66ed209" providerId="LiveId" clId="{53E89FB7-3DA4-4C18-95F9-BC484831EF2C}" dt="2022-10-13T19:47:29.410" v="800" actId="478"/>
          <ac:picMkLst>
            <pc:docMk/>
            <pc:sldMk cId="2334893697" sldId="312"/>
            <ac:picMk id="10" creationId="{029DC0B9-C9E1-A554-86D1-113CC20BC6E4}"/>
          </ac:picMkLst>
        </pc:picChg>
        <pc:picChg chg="add mod modCrop">
          <ac:chgData name="Christian Neureuter" userId="1e814c22b66ed209" providerId="LiveId" clId="{53E89FB7-3DA4-4C18-95F9-BC484831EF2C}" dt="2022-10-14T15:45:49.431" v="1907" actId="1076"/>
          <ac:picMkLst>
            <pc:docMk/>
            <pc:sldMk cId="2334893697" sldId="312"/>
            <ac:picMk id="12" creationId="{62978659-3168-B5D9-69CF-D7ADF35F9544}"/>
          </ac:picMkLst>
        </pc:picChg>
        <pc:picChg chg="del">
          <ac:chgData name="Christian Neureuter" userId="1e814c22b66ed209" providerId="LiveId" clId="{53E89FB7-3DA4-4C18-95F9-BC484831EF2C}" dt="2022-10-13T19:47:24.639" v="797" actId="478"/>
          <ac:picMkLst>
            <pc:docMk/>
            <pc:sldMk cId="2334893697" sldId="312"/>
            <ac:picMk id="13" creationId="{312DA2FF-50C1-FBB1-EF36-3074E6DF89C7}"/>
          </ac:picMkLst>
        </pc:picChg>
        <pc:picChg chg="add mod">
          <ac:chgData name="Christian Neureuter" userId="1e814c22b66ed209" providerId="LiveId" clId="{53E89FB7-3DA4-4C18-95F9-BC484831EF2C}" dt="2022-10-14T15:46:31.138" v="1911" actId="1076"/>
          <ac:picMkLst>
            <pc:docMk/>
            <pc:sldMk cId="2334893697" sldId="312"/>
            <ac:picMk id="15" creationId="{8B4227AC-D063-EC58-37B2-EB0581366B99}"/>
          </ac:picMkLst>
        </pc:picChg>
        <pc:picChg chg="del">
          <ac:chgData name="Christian Neureuter" userId="1e814c22b66ed209" providerId="LiveId" clId="{53E89FB7-3DA4-4C18-95F9-BC484831EF2C}" dt="2022-10-13T19:47:28.051" v="799" actId="478"/>
          <ac:picMkLst>
            <pc:docMk/>
            <pc:sldMk cId="2334893697" sldId="312"/>
            <ac:picMk id="16" creationId="{B8A0417E-369F-4361-A6D8-F9E93D090DD9}"/>
          </ac:picMkLst>
        </pc:picChg>
        <pc:picChg chg="del">
          <ac:chgData name="Christian Neureuter" userId="1e814c22b66ed209" providerId="LiveId" clId="{53E89FB7-3DA4-4C18-95F9-BC484831EF2C}" dt="2022-10-13T19:47:26.757" v="798" actId="478"/>
          <ac:picMkLst>
            <pc:docMk/>
            <pc:sldMk cId="2334893697" sldId="312"/>
            <ac:picMk id="20" creationId="{35766ACD-8FAC-9C5F-58FB-D22491C3E7DD}"/>
          </ac:picMkLst>
        </pc:picChg>
        <pc:picChg chg="del">
          <ac:chgData name="Christian Neureuter" userId="1e814c22b66ed209" providerId="LiveId" clId="{53E89FB7-3DA4-4C18-95F9-BC484831EF2C}" dt="2022-10-13T19:47:21.557" v="795" actId="478"/>
          <ac:picMkLst>
            <pc:docMk/>
            <pc:sldMk cId="2334893697" sldId="312"/>
            <ac:picMk id="24" creationId="{2574F600-1533-3796-5272-D0390836E33F}"/>
          </ac:picMkLst>
        </pc:picChg>
        <pc:picChg chg="del">
          <ac:chgData name="Christian Neureuter" userId="1e814c22b66ed209" providerId="LiveId" clId="{53E89FB7-3DA4-4C18-95F9-BC484831EF2C}" dt="2022-10-13T19:47:18.414" v="794" actId="478"/>
          <ac:picMkLst>
            <pc:docMk/>
            <pc:sldMk cId="2334893697" sldId="312"/>
            <ac:picMk id="26" creationId="{76DD16FF-556C-05A6-F298-57D3D4E6C820}"/>
          </ac:picMkLst>
        </pc:picChg>
        <pc:picChg chg="del">
          <ac:chgData name="Christian Neureuter" userId="1e814c22b66ed209" providerId="LiveId" clId="{53E89FB7-3DA4-4C18-95F9-BC484831EF2C}" dt="2022-10-13T19:47:21.557" v="795" actId="478"/>
          <ac:picMkLst>
            <pc:docMk/>
            <pc:sldMk cId="2334893697" sldId="312"/>
            <ac:picMk id="29" creationId="{9C7CEC85-BB9F-83F8-1381-F1A6B39ADAEE}"/>
          </ac:picMkLst>
        </pc:picChg>
        <pc:picChg chg="del">
          <ac:chgData name="Christian Neureuter" userId="1e814c22b66ed209" providerId="LiveId" clId="{53E89FB7-3DA4-4C18-95F9-BC484831EF2C}" dt="2022-10-13T19:47:16.962" v="793" actId="478"/>
          <ac:picMkLst>
            <pc:docMk/>
            <pc:sldMk cId="2334893697" sldId="312"/>
            <ac:picMk id="33" creationId="{109FE4F0-A223-051B-A6BC-C158523D160A}"/>
          </ac:picMkLst>
        </pc:picChg>
      </pc:sldChg>
      <pc:sldChg chg="addSp delSp modSp add mod">
        <pc:chgData name="Christian Neureuter" userId="1e814c22b66ed209" providerId="LiveId" clId="{53E89FB7-3DA4-4C18-95F9-BC484831EF2C}" dt="2022-10-13T23:39:56.831" v="1082" actId="1076"/>
        <pc:sldMkLst>
          <pc:docMk/>
          <pc:sldMk cId="2638186217" sldId="313"/>
        </pc:sldMkLst>
        <pc:spChg chg="mod">
          <ac:chgData name="Christian Neureuter" userId="1e814c22b66ed209" providerId="LiveId" clId="{53E89FB7-3DA4-4C18-95F9-BC484831EF2C}" dt="2022-10-13T20:20:05.076" v="870" actId="20577"/>
          <ac:spMkLst>
            <pc:docMk/>
            <pc:sldMk cId="2638186217" sldId="313"/>
            <ac:spMk id="27" creationId="{BE9AB073-6E4B-4EC9-A2AC-9DC01613C804}"/>
          </ac:spMkLst>
        </pc:spChg>
        <pc:spChg chg="mod">
          <ac:chgData name="Christian Neureuter" userId="1e814c22b66ed209" providerId="LiveId" clId="{53E89FB7-3DA4-4C18-95F9-BC484831EF2C}" dt="2022-10-13T20:22:08.501" v="943" actId="20577"/>
          <ac:spMkLst>
            <pc:docMk/>
            <pc:sldMk cId="2638186217" sldId="313"/>
            <ac:spMk id="32" creationId="{AB82B4F6-E995-4C74-8D86-2C6C79C64FE4}"/>
          </ac:spMkLst>
        </pc:spChg>
        <pc:picChg chg="del">
          <ac:chgData name="Christian Neureuter" userId="1e814c22b66ed209" providerId="LiveId" clId="{53E89FB7-3DA4-4C18-95F9-BC484831EF2C}" dt="2022-10-13T20:19:49.114" v="812" actId="478"/>
          <ac:picMkLst>
            <pc:docMk/>
            <pc:sldMk cId="2638186217" sldId="313"/>
            <ac:picMk id="6" creationId="{B74707DA-39B1-3A24-9E05-9B6BC70653BC}"/>
          </ac:picMkLst>
        </pc:picChg>
        <pc:picChg chg="add">
          <ac:chgData name="Christian Neureuter" userId="1e814c22b66ed209" providerId="LiveId" clId="{53E89FB7-3DA4-4C18-95F9-BC484831EF2C}" dt="2022-10-13T20:25:36.697" v="944" actId="22"/>
          <ac:picMkLst>
            <pc:docMk/>
            <pc:sldMk cId="2638186217" sldId="313"/>
            <ac:picMk id="7" creationId="{9CE9CC0D-96F9-FFB4-0731-B964992E7ED7}"/>
          </ac:picMkLst>
        </pc:picChg>
        <pc:picChg chg="del">
          <ac:chgData name="Christian Neureuter" userId="1e814c22b66ed209" providerId="LiveId" clId="{53E89FB7-3DA4-4C18-95F9-BC484831EF2C}" dt="2022-10-13T20:19:48.308" v="811" actId="478"/>
          <ac:picMkLst>
            <pc:docMk/>
            <pc:sldMk cId="2638186217" sldId="313"/>
            <ac:picMk id="9" creationId="{2D5FE884-AD6A-240B-0321-D538A24D0F0E}"/>
          </ac:picMkLst>
        </pc:picChg>
        <pc:picChg chg="add">
          <ac:chgData name="Christian Neureuter" userId="1e814c22b66ed209" providerId="LiveId" clId="{53E89FB7-3DA4-4C18-95F9-BC484831EF2C}" dt="2022-10-13T20:26:54.201" v="945" actId="22"/>
          <ac:picMkLst>
            <pc:docMk/>
            <pc:sldMk cId="2638186217" sldId="313"/>
            <ac:picMk id="10" creationId="{6DF041BD-CE26-177F-68D4-182AF94949C0}"/>
          </ac:picMkLst>
        </pc:picChg>
        <pc:picChg chg="del">
          <ac:chgData name="Christian Neureuter" userId="1e814c22b66ed209" providerId="LiveId" clId="{53E89FB7-3DA4-4C18-95F9-BC484831EF2C}" dt="2022-10-13T20:19:47.695" v="810" actId="478"/>
          <ac:picMkLst>
            <pc:docMk/>
            <pc:sldMk cId="2638186217" sldId="313"/>
            <ac:picMk id="12" creationId="{62978659-3168-B5D9-69CF-D7ADF35F9544}"/>
          </ac:picMkLst>
        </pc:picChg>
        <pc:picChg chg="add">
          <ac:chgData name="Christian Neureuter" userId="1e814c22b66ed209" providerId="LiveId" clId="{53E89FB7-3DA4-4C18-95F9-BC484831EF2C}" dt="2022-10-13T20:27:46.775" v="946" actId="22"/>
          <ac:picMkLst>
            <pc:docMk/>
            <pc:sldMk cId="2638186217" sldId="313"/>
            <ac:picMk id="13" creationId="{7A992FA2-4330-182C-50FC-595C4DC96887}"/>
          </ac:picMkLst>
        </pc:picChg>
        <pc:picChg chg="del">
          <ac:chgData name="Christian Neureuter" userId="1e814c22b66ed209" providerId="LiveId" clId="{53E89FB7-3DA4-4C18-95F9-BC484831EF2C}" dt="2022-10-13T20:19:47.088" v="809" actId="478"/>
          <ac:picMkLst>
            <pc:docMk/>
            <pc:sldMk cId="2638186217" sldId="313"/>
            <ac:picMk id="15" creationId="{8B4227AC-D063-EC58-37B2-EB0581366B99}"/>
          </ac:picMkLst>
        </pc:picChg>
        <pc:picChg chg="add mod">
          <ac:chgData name="Christian Neureuter" userId="1e814c22b66ed209" providerId="LiveId" clId="{53E89FB7-3DA4-4C18-95F9-BC484831EF2C}" dt="2022-10-13T23:39:56.831" v="1082" actId="1076"/>
          <ac:picMkLst>
            <pc:docMk/>
            <pc:sldMk cId="2638186217" sldId="313"/>
            <ac:picMk id="16" creationId="{06B0C23B-07D7-98D4-72E5-392408A5FEB1}"/>
          </ac:picMkLst>
        </pc:picChg>
      </pc:sldChg>
      <pc:sldChg chg="add del">
        <pc:chgData name="Christian Neureuter" userId="1e814c22b66ed209" providerId="LiveId" clId="{53E89FB7-3DA4-4C18-95F9-BC484831EF2C}" dt="2022-10-13T20:29:50.061" v="948" actId="47"/>
        <pc:sldMkLst>
          <pc:docMk/>
          <pc:sldMk cId="550743863" sldId="314"/>
        </pc:sldMkLst>
      </pc:sldChg>
      <pc:sldChg chg="addSp delSp modSp add mod">
        <pc:chgData name="Christian Neureuter" userId="1e814c22b66ed209" providerId="LiveId" clId="{53E89FB7-3DA4-4C18-95F9-BC484831EF2C}" dt="2022-10-13T23:40:37.667" v="1085" actId="1076"/>
        <pc:sldMkLst>
          <pc:docMk/>
          <pc:sldMk cId="1382672267" sldId="314"/>
        </pc:sldMkLst>
        <pc:spChg chg="mod">
          <ac:chgData name="Christian Neureuter" userId="1e814c22b66ed209" providerId="LiveId" clId="{53E89FB7-3DA4-4C18-95F9-BC484831EF2C}" dt="2022-10-13T20:30:31.157" v="1029" actId="20577"/>
          <ac:spMkLst>
            <pc:docMk/>
            <pc:sldMk cId="1382672267" sldId="314"/>
            <ac:spMk id="27" creationId="{BE9AB073-6E4B-4EC9-A2AC-9DC01613C804}"/>
          </ac:spMkLst>
        </pc:spChg>
        <pc:picChg chg="add mod">
          <ac:chgData name="Christian Neureuter" userId="1e814c22b66ed209" providerId="LiveId" clId="{53E89FB7-3DA4-4C18-95F9-BC484831EF2C}" dt="2022-10-13T23:40:37.667" v="1085" actId="1076"/>
          <ac:picMkLst>
            <pc:docMk/>
            <pc:sldMk cId="1382672267" sldId="314"/>
            <ac:picMk id="6" creationId="{879DE0DC-CB5E-C602-B788-291FDB3AE0CC}"/>
          </ac:picMkLst>
        </pc:picChg>
        <pc:picChg chg="del">
          <ac:chgData name="Christian Neureuter" userId="1e814c22b66ed209" providerId="LiveId" clId="{53E89FB7-3DA4-4C18-95F9-BC484831EF2C}" dt="2022-10-13T23:39:49.135" v="1081" actId="478"/>
          <ac:picMkLst>
            <pc:docMk/>
            <pc:sldMk cId="1382672267" sldId="314"/>
            <ac:picMk id="16" creationId="{06B0C23B-07D7-98D4-72E5-392408A5FEB1}"/>
          </ac:picMkLst>
        </pc:picChg>
      </pc:sldChg>
      <pc:sldChg chg="addSp delSp modSp add mod modAnim">
        <pc:chgData name="Christian Neureuter" userId="1e814c22b66ed209" providerId="LiveId" clId="{53E89FB7-3DA4-4C18-95F9-BC484831EF2C}" dt="2022-10-14T15:54:55.780" v="1969"/>
        <pc:sldMkLst>
          <pc:docMk/>
          <pc:sldMk cId="3400123123" sldId="315"/>
        </pc:sldMkLst>
        <pc:spChg chg="mod">
          <ac:chgData name="Christian Neureuter" userId="1e814c22b66ed209" providerId="LiveId" clId="{53E89FB7-3DA4-4C18-95F9-BC484831EF2C}" dt="2022-10-13T22:41:51.970" v="1058" actId="20577"/>
          <ac:spMkLst>
            <pc:docMk/>
            <pc:sldMk cId="3400123123" sldId="315"/>
            <ac:spMk id="27" creationId="{BE9AB073-6E4B-4EC9-A2AC-9DC01613C804}"/>
          </ac:spMkLst>
        </pc:spChg>
        <pc:spChg chg="del">
          <ac:chgData name="Christian Neureuter" userId="1e814c22b66ed209" providerId="LiveId" clId="{53E89FB7-3DA4-4C18-95F9-BC484831EF2C}" dt="2022-10-13T22:41:58.470" v="1059" actId="478"/>
          <ac:spMkLst>
            <pc:docMk/>
            <pc:sldMk cId="3400123123" sldId="315"/>
            <ac:spMk id="32" creationId="{AB82B4F6-E995-4C74-8D86-2C6C79C64FE4}"/>
          </ac:spMkLst>
        </pc:spChg>
        <pc:picChg chg="del">
          <ac:chgData name="Christian Neureuter" userId="1e814c22b66ed209" providerId="LiveId" clId="{53E89FB7-3DA4-4C18-95F9-BC484831EF2C}" dt="2022-10-13T22:41:28.005" v="1034" actId="478"/>
          <ac:picMkLst>
            <pc:docMk/>
            <pc:sldMk cId="3400123123" sldId="315"/>
            <ac:picMk id="6" creationId="{B74707DA-39B1-3A24-9E05-9B6BC70653BC}"/>
          </ac:picMkLst>
        </pc:picChg>
        <pc:picChg chg="add mod">
          <ac:chgData name="Christian Neureuter" userId="1e814c22b66ed209" providerId="LiveId" clId="{53E89FB7-3DA4-4C18-95F9-BC484831EF2C}" dt="2022-10-14T15:53:09.060" v="1950" actId="1076"/>
          <ac:picMkLst>
            <pc:docMk/>
            <pc:sldMk cId="3400123123" sldId="315"/>
            <ac:picMk id="7" creationId="{28756526-39EF-F11D-AA8E-19134B56AC69}"/>
          </ac:picMkLst>
        </pc:picChg>
        <pc:picChg chg="del">
          <ac:chgData name="Christian Neureuter" userId="1e814c22b66ed209" providerId="LiveId" clId="{53E89FB7-3DA4-4C18-95F9-BC484831EF2C}" dt="2022-10-13T22:41:26.898" v="1033" actId="478"/>
          <ac:picMkLst>
            <pc:docMk/>
            <pc:sldMk cId="3400123123" sldId="315"/>
            <ac:picMk id="9" creationId="{2D5FE884-AD6A-240B-0321-D538A24D0F0E}"/>
          </ac:picMkLst>
        </pc:picChg>
        <pc:picChg chg="add mod">
          <ac:chgData name="Christian Neureuter" userId="1e814c22b66ed209" providerId="LiveId" clId="{53E89FB7-3DA4-4C18-95F9-BC484831EF2C}" dt="2022-10-14T15:54:14.414" v="1962" actId="1076"/>
          <ac:picMkLst>
            <pc:docMk/>
            <pc:sldMk cId="3400123123" sldId="315"/>
            <ac:picMk id="10" creationId="{88E4A783-8EDA-5597-2EE7-297012769150}"/>
          </ac:picMkLst>
        </pc:picChg>
        <pc:picChg chg="del">
          <ac:chgData name="Christian Neureuter" userId="1e814c22b66ed209" providerId="LiveId" clId="{53E89FB7-3DA4-4C18-95F9-BC484831EF2C}" dt="2022-10-13T22:41:25.960" v="1032" actId="478"/>
          <ac:picMkLst>
            <pc:docMk/>
            <pc:sldMk cId="3400123123" sldId="315"/>
            <ac:picMk id="12" creationId="{62978659-3168-B5D9-69CF-D7ADF35F9544}"/>
          </ac:picMkLst>
        </pc:picChg>
        <pc:picChg chg="add mod">
          <ac:chgData name="Christian Neureuter" userId="1e814c22b66ed209" providerId="LiveId" clId="{53E89FB7-3DA4-4C18-95F9-BC484831EF2C}" dt="2022-10-14T15:54:39.309" v="1965" actId="1076"/>
          <ac:picMkLst>
            <pc:docMk/>
            <pc:sldMk cId="3400123123" sldId="315"/>
            <ac:picMk id="13" creationId="{730970E4-1930-162F-F028-83A5EC5FA189}"/>
          </ac:picMkLst>
        </pc:picChg>
        <pc:picChg chg="del">
          <ac:chgData name="Christian Neureuter" userId="1e814c22b66ed209" providerId="LiveId" clId="{53E89FB7-3DA4-4C18-95F9-BC484831EF2C}" dt="2022-10-13T22:41:23.967" v="1031" actId="478"/>
          <ac:picMkLst>
            <pc:docMk/>
            <pc:sldMk cId="3400123123" sldId="315"/>
            <ac:picMk id="15" creationId="{8B4227AC-D063-EC58-37B2-EB0581366B99}"/>
          </ac:picMkLst>
        </pc:picChg>
        <pc:picChg chg="add mod">
          <ac:chgData name="Christian Neureuter" userId="1e814c22b66ed209" providerId="LiveId" clId="{53E89FB7-3DA4-4C18-95F9-BC484831EF2C}" dt="2022-10-14T15:54:53.775" v="1968" actId="1076"/>
          <ac:picMkLst>
            <pc:docMk/>
            <pc:sldMk cId="3400123123" sldId="315"/>
            <ac:picMk id="16" creationId="{AA5A71D2-D2C9-416F-01FF-9541C796D946}"/>
          </ac:picMkLst>
        </pc:picChg>
      </pc:sldChg>
      <pc:sldChg chg="add del">
        <pc:chgData name="Christian Neureuter" userId="1e814c22b66ed209" providerId="LiveId" clId="{53E89FB7-3DA4-4C18-95F9-BC484831EF2C}" dt="2022-10-13T20:29:50.735" v="949" actId="47"/>
        <pc:sldMkLst>
          <pc:docMk/>
          <pc:sldMk cId="4175959374" sldId="315"/>
        </pc:sldMkLst>
      </pc:sldChg>
      <pc:sldChg chg="add del">
        <pc:chgData name="Christian Neureuter" userId="1e814c22b66ed209" providerId="LiveId" clId="{53E89FB7-3DA4-4C18-95F9-BC484831EF2C}" dt="2022-10-13T20:29:51.426" v="950" actId="47"/>
        <pc:sldMkLst>
          <pc:docMk/>
          <pc:sldMk cId="126324936" sldId="316"/>
        </pc:sldMkLst>
      </pc:sldChg>
      <pc:sldChg chg="addSp delSp modSp add mod modAnim">
        <pc:chgData name="Christian Neureuter" userId="1e814c22b66ed209" providerId="LiveId" clId="{53E89FB7-3DA4-4C18-95F9-BC484831EF2C}" dt="2022-10-14T16:07:01.134" v="2042"/>
        <pc:sldMkLst>
          <pc:docMk/>
          <pc:sldMk cId="4255701462" sldId="316"/>
        </pc:sldMkLst>
        <pc:picChg chg="add mod">
          <ac:chgData name="Christian Neureuter" userId="1e814c22b66ed209" providerId="LiveId" clId="{53E89FB7-3DA4-4C18-95F9-BC484831EF2C}" dt="2022-10-14T16:00:27.468" v="1991" actId="1076"/>
          <ac:picMkLst>
            <pc:docMk/>
            <pc:sldMk cId="4255701462" sldId="316"/>
            <ac:picMk id="6" creationId="{679D0E8E-D7DD-5D99-12D1-86F4F346267E}"/>
          </ac:picMkLst>
        </pc:picChg>
        <pc:picChg chg="del">
          <ac:chgData name="Christian Neureuter" userId="1e814c22b66ed209" providerId="LiveId" clId="{53E89FB7-3DA4-4C18-95F9-BC484831EF2C}" dt="2022-10-13T22:45:44.141" v="1072" actId="478"/>
          <ac:picMkLst>
            <pc:docMk/>
            <pc:sldMk cId="4255701462" sldId="316"/>
            <ac:picMk id="7" creationId="{28756526-39EF-F11D-AA8E-19134B56AC69}"/>
          </ac:picMkLst>
        </pc:picChg>
        <pc:picChg chg="add mod">
          <ac:chgData name="Christian Neureuter" userId="1e814c22b66ed209" providerId="LiveId" clId="{53E89FB7-3DA4-4C18-95F9-BC484831EF2C}" dt="2022-10-14T16:03:18.167" v="2010" actId="14100"/>
          <ac:picMkLst>
            <pc:docMk/>
            <pc:sldMk cId="4255701462" sldId="316"/>
            <ac:picMk id="9" creationId="{98927823-0E3C-5B17-9F1F-90B8753F68CC}"/>
          </ac:picMkLst>
        </pc:picChg>
        <pc:picChg chg="del">
          <ac:chgData name="Christian Neureuter" userId="1e814c22b66ed209" providerId="LiveId" clId="{53E89FB7-3DA4-4C18-95F9-BC484831EF2C}" dt="2022-10-13T22:45:42.723" v="1071" actId="478"/>
          <ac:picMkLst>
            <pc:docMk/>
            <pc:sldMk cId="4255701462" sldId="316"/>
            <ac:picMk id="10" creationId="{88E4A783-8EDA-5597-2EE7-297012769150}"/>
          </ac:picMkLst>
        </pc:picChg>
        <pc:picChg chg="add mod">
          <ac:chgData name="Christian Neureuter" userId="1e814c22b66ed209" providerId="LiveId" clId="{53E89FB7-3DA4-4C18-95F9-BC484831EF2C}" dt="2022-10-14T16:02:23.323" v="2001" actId="1076"/>
          <ac:picMkLst>
            <pc:docMk/>
            <pc:sldMk cId="4255701462" sldId="316"/>
            <ac:picMk id="12" creationId="{3185FF9E-6C23-A83E-876E-EDA1B4607198}"/>
          </ac:picMkLst>
        </pc:picChg>
        <pc:picChg chg="del">
          <ac:chgData name="Christian Neureuter" userId="1e814c22b66ed209" providerId="LiveId" clId="{53E89FB7-3DA4-4C18-95F9-BC484831EF2C}" dt="2022-10-13T22:45:40.716" v="1070" actId="478"/>
          <ac:picMkLst>
            <pc:docMk/>
            <pc:sldMk cId="4255701462" sldId="316"/>
            <ac:picMk id="13" creationId="{730970E4-1930-162F-F028-83A5EC5FA189}"/>
          </ac:picMkLst>
        </pc:picChg>
        <pc:picChg chg="add mod">
          <ac:chgData name="Christian Neureuter" userId="1e814c22b66ed209" providerId="LiveId" clId="{53E89FB7-3DA4-4C18-95F9-BC484831EF2C}" dt="2022-10-14T16:03:28.946" v="2011" actId="1076"/>
          <ac:picMkLst>
            <pc:docMk/>
            <pc:sldMk cId="4255701462" sldId="316"/>
            <ac:picMk id="15" creationId="{9D802556-FA58-C451-4B84-82A9E7161ED0}"/>
          </ac:picMkLst>
        </pc:picChg>
        <pc:picChg chg="del">
          <ac:chgData name="Christian Neureuter" userId="1e814c22b66ed209" providerId="LiveId" clId="{53E89FB7-3DA4-4C18-95F9-BC484831EF2C}" dt="2022-10-13T22:45:39.348" v="1069" actId="478"/>
          <ac:picMkLst>
            <pc:docMk/>
            <pc:sldMk cId="4255701462" sldId="316"/>
            <ac:picMk id="16" creationId="{AA5A71D2-D2C9-416F-01FF-9541C796D946}"/>
          </ac:picMkLst>
        </pc:picChg>
        <pc:picChg chg="add mod">
          <ac:chgData name="Christian Neureuter" userId="1e814c22b66ed209" providerId="LiveId" clId="{53E89FB7-3DA4-4C18-95F9-BC484831EF2C}" dt="2022-10-14T16:04:30.243" v="2021" actId="1076"/>
          <ac:picMkLst>
            <pc:docMk/>
            <pc:sldMk cId="4255701462" sldId="316"/>
            <ac:picMk id="18" creationId="{1A3CC532-0D77-64E8-B521-5696F64BF2B1}"/>
          </ac:picMkLst>
        </pc:picChg>
        <pc:picChg chg="add mod">
          <ac:chgData name="Christian Neureuter" userId="1e814c22b66ed209" providerId="LiveId" clId="{53E89FB7-3DA4-4C18-95F9-BC484831EF2C}" dt="2022-10-14T16:05:41.388" v="2030" actId="1076"/>
          <ac:picMkLst>
            <pc:docMk/>
            <pc:sldMk cId="4255701462" sldId="316"/>
            <ac:picMk id="20" creationId="{FB1B5A6F-E83E-AF20-F93C-F73426799F7C}"/>
          </ac:picMkLst>
        </pc:picChg>
        <pc:picChg chg="add mod">
          <ac:chgData name="Christian Neureuter" userId="1e814c22b66ed209" providerId="LiveId" clId="{53E89FB7-3DA4-4C18-95F9-BC484831EF2C}" dt="2022-10-14T16:06:20.109" v="2036" actId="1076"/>
          <ac:picMkLst>
            <pc:docMk/>
            <pc:sldMk cId="4255701462" sldId="316"/>
            <ac:picMk id="22" creationId="{8524701F-AC36-5B67-944C-1A88836CCD2B}"/>
          </ac:picMkLst>
        </pc:picChg>
        <pc:picChg chg="add mod">
          <ac:chgData name="Christian Neureuter" userId="1e814c22b66ed209" providerId="LiveId" clId="{53E89FB7-3DA4-4C18-95F9-BC484831EF2C}" dt="2022-10-14T16:06:55.670" v="2040" actId="1076"/>
          <ac:picMkLst>
            <pc:docMk/>
            <pc:sldMk cId="4255701462" sldId="316"/>
            <ac:picMk id="24" creationId="{289B3DA2-942A-594D-AE78-19D2CE911AA8}"/>
          </ac:picMkLst>
        </pc:picChg>
      </pc:sldChg>
      <pc:sldChg chg="delSp add mod">
        <pc:chgData name="Christian Neureuter" userId="1e814c22b66ed209" providerId="LiveId" clId="{53E89FB7-3DA4-4C18-95F9-BC484831EF2C}" dt="2022-10-13T23:41:07.802" v="1090" actId="478"/>
        <pc:sldMkLst>
          <pc:docMk/>
          <pc:sldMk cId="3357702400" sldId="317"/>
        </pc:sldMkLst>
        <pc:picChg chg="del">
          <ac:chgData name="Christian Neureuter" userId="1e814c22b66ed209" providerId="LiveId" clId="{53E89FB7-3DA4-4C18-95F9-BC484831EF2C}" dt="2022-10-13T23:41:01.582" v="1087" actId="478"/>
          <ac:picMkLst>
            <pc:docMk/>
            <pc:sldMk cId="3357702400" sldId="317"/>
            <ac:picMk id="6" creationId="{879DE0DC-CB5E-C602-B788-291FDB3AE0CC}"/>
          </ac:picMkLst>
        </pc:picChg>
        <pc:picChg chg="del">
          <ac:chgData name="Christian Neureuter" userId="1e814c22b66ed209" providerId="LiveId" clId="{53E89FB7-3DA4-4C18-95F9-BC484831EF2C}" dt="2022-10-13T23:41:07.802" v="1090" actId="478"/>
          <ac:picMkLst>
            <pc:docMk/>
            <pc:sldMk cId="3357702400" sldId="317"/>
            <ac:picMk id="7" creationId="{9CE9CC0D-96F9-FFB4-0731-B964992E7ED7}"/>
          </ac:picMkLst>
        </pc:picChg>
        <pc:picChg chg="del">
          <ac:chgData name="Christian Neureuter" userId="1e814c22b66ed209" providerId="LiveId" clId="{53E89FB7-3DA4-4C18-95F9-BC484831EF2C}" dt="2022-10-13T23:41:06.317" v="1089" actId="478"/>
          <ac:picMkLst>
            <pc:docMk/>
            <pc:sldMk cId="3357702400" sldId="317"/>
            <ac:picMk id="10" creationId="{6DF041BD-CE26-177F-68D4-182AF94949C0}"/>
          </ac:picMkLst>
        </pc:picChg>
        <pc:picChg chg="del">
          <ac:chgData name="Christian Neureuter" userId="1e814c22b66ed209" providerId="LiveId" clId="{53E89FB7-3DA4-4C18-95F9-BC484831EF2C}" dt="2022-10-13T23:41:03.911" v="1088" actId="478"/>
          <ac:picMkLst>
            <pc:docMk/>
            <pc:sldMk cId="3357702400" sldId="317"/>
            <ac:picMk id="13" creationId="{7A992FA2-4330-182C-50FC-595C4DC96887}"/>
          </ac:picMkLst>
        </pc:picChg>
      </pc:sldChg>
      <pc:sldChg chg="addSp delSp modSp add mod ord modAnim">
        <pc:chgData name="Christian Neureuter" userId="1e814c22b66ed209" providerId="LiveId" clId="{53E89FB7-3DA4-4C18-95F9-BC484831EF2C}" dt="2022-10-14T18:48:22.253" v="2147"/>
        <pc:sldMkLst>
          <pc:docMk/>
          <pc:sldMk cId="1389029066" sldId="318"/>
        </pc:sldMkLst>
        <pc:spChg chg="mod">
          <ac:chgData name="Christian Neureuter" userId="1e814c22b66ed209" providerId="LiveId" clId="{53E89FB7-3DA4-4C18-95F9-BC484831EF2C}" dt="2022-10-13T23:48:38.311" v="1121" actId="20577"/>
          <ac:spMkLst>
            <pc:docMk/>
            <pc:sldMk cId="1389029066" sldId="318"/>
            <ac:spMk id="27" creationId="{BE9AB073-6E4B-4EC9-A2AC-9DC01613C804}"/>
          </ac:spMkLst>
        </pc:spChg>
        <pc:picChg chg="mod">
          <ac:chgData name="Christian Neureuter" userId="1e814c22b66ed209" providerId="LiveId" clId="{53E89FB7-3DA4-4C18-95F9-BC484831EF2C}" dt="2022-10-14T18:43:42.876" v="2118" actId="1076"/>
          <ac:picMkLst>
            <pc:docMk/>
            <pc:sldMk cId="1389029066" sldId="318"/>
            <ac:picMk id="6" creationId="{A83AE619-2313-A8D8-0B79-5C1169C33698}"/>
          </ac:picMkLst>
        </pc:picChg>
        <pc:picChg chg="del">
          <ac:chgData name="Christian Neureuter" userId="1e814c22b66ed209" providerId="LiveId" clId="{53E89FB7-3DA4-4C18-95F9-BC484831EF2C}" dt="2022-10-13T23:48:08.202" v="1114" actId="478"/>
          <ac:picMkLst>
            <pc:docMk/>
            <pc:sldMk cId="1389029066" sldId="318"/>
            <ac:picMk id="7" creationId="{28756526-39EF-F11D-AA8E-19134B56AC69}"/>
          </ac:picMkLst>
        </pc:picChg>
        <pc:picChg chg="del mod">
          <ac:chgData name="Christian Neureuter" userId="1e814c22b66ed209" providerId="LiveId" clId="{53E89FB7-3DA4-4C18-95F9-BC484831EF2C}" dt="2022-10-14T18:24:20.459" v="2064" actId="478"/>
          <ac:picMkLst>
            <pc:docMk/>
            <pc:sldMk cId="1389029066" sldId="318"/>
            <ac:picMk id="8" creationId="{F8F8AF80-D271-E931-DC79-A0A8CA5C7170}"/>
          </ac:picMkLst>
        </pc:picChg>
        <pc:picChg chg="add mod">
          <ac:chgData name="Christian Neureuter" userId="1e814c22b66ed209" providerId="LiveId" clId="{53E89FB7-3DA4-4C18-95F9-BC484831EF2C}" dt="2022-10-14T18:43:35.279" v="2116" actId="1076"/>
          <ac:picMkLst>
            <pc:docMk/>
            <pc:sldMk cId="1389029066" sldId="318"/>
            <ac:picMk id="9" creationId="{3F3B0065-6765-459D-73C0-4600C339DD5B}"/>
          </ac:picMkLst>
        </pc:picChg>
        <pc:picChg chg="del">
          <ac:chgData name="Christian Neureuter" userId="1e814c22b66ed209" providerId="LiveId" clId="{53E89FB7-3DA4-4C18-95F9-BC484831EF2C}" dt="2022-10-14T18:24:18.376" v="2063" actId="478"/>
          <ac:picMkLst>
            <pc:docMk/>
            <pc:sldMk cId="1389029066" sldId="318"/>
            <ac:picMk id="10" creationId="{205CE524-FEA6-A65A-AAF1-DED88C14787E}"/>
          </ac:picMkLst>
        </pc:picChg>
        <pc:picChg chg="del">
          <ac:chgData name="Christian Neureuter" userId="1e814c22b66ed209" providerId="LiveId" clId="{53E89FB7-3DA4-4C18-95F9-BC484831EF2C}" dt="2022-10-13T23:48:06.595" v="1113" actId="478"/>
          <ac:picMkLst>
            <pc:docMk/>
            <pc:sldMk cId="1389029066" sldId="318"/>
            <ac:picMk id="10" creationId="{88E4A783-8EDA-5597-2EE7-297012769150}"/>
          </ac:picMkLst>
        </pc:picChg>
        <pc:picChg chg="del">
          <ac:chgData name="Christian Neureuter" userId="1e814c22b66ed209" providerId="LiveId" clId="{53E89FB7-3DA4-4C18-95F9-BC484831EF2C}" dt="2022-10-14T18:24:16.257" v="2062" actId="478"/>
          <ac:picMkLst>
            <pc:docMk/>
            <pc:sldMk cId="1389029066" sldId="318"/>
            <ac:picMk id="12" creationId="{D9F7988A-86DE-5380-6738-25330969DC1D}"/>
          </ac:picMkLst>
        </pc:picChg>
        <pc:picChg chg="del">
          <ac:chgData name="Christian Neureuter" userId="1e814c22b66ed209" providerId="LiveId" clId="{53E89FB7-3DA4-4C18-95F9-BC484831EF2C}" dt="2022-10-13T23:48:05.047" v="1112" actId="478"/>
          <ac:picMkLst>
            <pc:docMk/>
            <pc:sldMk cId="1389029066" sldId="318"/>
            <ac:picMk id="13" creationId="{730970E4-1930-162F-F028-83A5EC5FA189}"/>
          </ac:picMkLst>
        </pc:picChg>
        <pc:picChg chg="del">
          <ac:chgData name="Christian Neureuter" userId="1e814c22b66ed209" providerId="LiveId" clId="{53E89FB7-3DA4-4C18-95F9-BC484831EF2C}" dt="2022-10-14T18:24:14.954" v="2061" actId="478"/>
          <ac:picMkLst>
            <pc:docMk/>
            <pc:sldMk cId="1389029066" sldId="318"/>
            <ac:picMk id="14" creationId="{F53DE865-9A40-468B-F3CF-3A36406FBBCF}"/>
          </ac:picMkLst>
        </pc:picChg>
        <pc:picChg chg="add mod">
          <ac:chgData name="Christian Neureuter" userId="1e814c22b66ed209" providerId="LiveId" clId="{53E89FB7-3DA4-4C18-95F9-BC484831EF2C}" dt="2022-10-14T18:43:35.279" v="2116" actId="1076"/>
          <ac:picMkLst>
            <pc:docMk/>
            <pc:sldMk cId="1389029066" sldId="318"/>
            <ac:picMk id="15" creationId="{D8247918-59B6-B466-A5A3-184596058D4B}"/>
          </ac:picMkLst>
        </pc:picChg>
        <pc:picChg chg="del">
          <ac:chgData name="Christian Neureuter" userId="1e814c22b66ed209" providerId="LiveId" clId="{53E89FB7-3DA4-4C18-95F9-BC484831EF2C}" dt="2022-10-13T23:48:03.676" v="1111" actId="478"/>
          <ac:picMkLst>
            <pc:docMk/>
            <pc:sldMk cId="1389029066" sldId="318"/>
            <ac:picMk id="16" creationId="{AA5A71D2-D2C9-416F-01FF-9541C796D946}"/>
          </ac:picMkLst>
        </pc:picChg>
        <pc:picChg chg="del">
          <ac:chgData name="Christian Neureuter" userId="1e814c22b66ed209" providerId="LiveId" clId="{53E89FB7-3DA4-4C18-95F9-BC484831EF2C}" dt="2022-10-14T18:24:13.619" v="2060" actId="478"/>
          <ac:picMkLst>
            <pc:docMk/>
            <pc:sldMk cId="1389029066" sldId="318"/>
            <ac:picMk id="16" creationId="{F94371EE-464D-1BC7-8CCE-F827998D596B}"/>
          </ac:picMkLst>
        </pc:picChg>
        <pc:picChg chg="mod">
          <ac:chgData name="Christian Neureuter" userId="1e814c22b66ed209" providerId="LiveId" clId="{53E89FB7-3DA4-4C18-95F9-BC484831EF2C}" dt="2022-10-14T18:41:04.884" v="2092" actId="14100"/>
          <ac:picMkLst>
            <pc:docMk/>
            <pc:sldMk cId="1389029066" sldId="318"/>
            <ac:picMk id="18" creationId="{1336C360-A203-2FA5-095C-67DF9FB45088}"/>
          </ac:picMkLst>
        </pc:picChg>
        <pc:picChg chg="add mod">
          <ac:chgData name="Christian Neureuter" userId="1e814c22b66ed209" providerId="LiveId" clId="{53E89FB7-3DA4-4C18-95F9-BC484831EF2C}" dt="2022-10-14T18:43:35.279" v="2116" actId="1076"/>
          <ac:picMkLst>
            <pc:docMk/>
            <pc:sldMk cId="1389029066" sldId="318"/>
            <ac:picMk id="19" creationId="{FF5097C1-EAE2-ACDD-8D90-568AF4D87E90}"/>
          </ac:picMkLst>
        </pc:picChg>
        <pc:picChg chg="del mod">
          <ac:chgData name="Christian Neureuter" userId="1e814c22b66ed209" providerId="LiveId" clId="{53E89FB7-3DA4-4C18-95F9-BC484831EF2C}" dt="2022-10-14T18:24:08.855" v="2058" actId="478"/>
          <ac:picMkLst>
            <pc:docMk/>
            <pc:sldMk cId="1389029066" sldId="318"/>
            <ac:picMk id="20" creationId="{D6BE2EC8-7894-DE5E-52DD-425CE5BF5343}"/>
          </ac:picMkLst>
        </pc:picChg>
        <pc:picChg chg="del mod">
          <ac:chgData name="Christian Neureuter" userId="1e814c22b66ed209" providerId="LiveId" clId="{53E89FB7-3DA4-4C18-95F9-BC484831EF2C}" dt="2022-10-14T18:23:44.100" v="2054" actId="478"/>
          <ac:picMkLst>
            <pc:docMk/>
            <pc:sldMk cId="1389029066" sldId="318"/>
            <ac:picMk id="22" creationId="{6F89643A-5498-4B95-6DF1-983F74A77503}"/>
          </ac:picMkLst>
        </pc:picChg>
        <pc:picChg chg="add mod">
          <ac:chgData name="Christian Neureuter" userId="1e814c22b66ed209" providerId="LiveId" clId="{53E89FB7-3DA4-4C18-95F9-BC484831EF2C}" dt="2022-10-14T18:43:38.433" v="2117" actId="1076"/>
          <ac:picMkLst>
            <pc:docMk/>
            <pc:sldMk cId="1389029066" sldId="318"/>
            <ac:picMk id="23" creationId="{F066078B-8172-BAF4-16E2-639700B22D77}"/>
          </ac:picMkLst>
        </pc:picChg>
        <pc:picChg chg="mod">
          <ac:chgData name="Christian Neureuter" userId="1e814c22b66ed209" providerId="LiveId" clId="{53E89FB7-3DA4-4C18-95F9-BC484831EF2C}" dt="2022-10-14T18:43:50.161" v="2119" actId="1076"/>
          <ac:picMkLst>
            <pc:docMk/>
            <pc:sldMk cId="1389029066" sldId="318"/>
            <ac:picMk id="24" creationId="{92FCD781-05D0-D7CB-14D9-C078CC301DD0}"/>
          </ac:picMkLst>
        </pc:picChg>
        <pc:picChg chg="add mod">
          <ac:chgData name="Christian Neureuter" userId="1e814c22b66ed209" providerId="LiveId" clId="{53E89FB7-3DA4-4C18-95F9-BC484831EF2C}" dt="2022-10-14T18:45:21.476" v="2126" actId="1076"/>
          <ac:picMkLst>
            <pc:docMk/>
            <pc:sldMk cId="1389029066" sldId="318"/>
            <ac:picMk id="25" creationId="{C3F99707-EC17-4151-907A-E352955373D2}"/>
          </ac:picMkLst>
        </pc:picChg>
        <pc:picChg chg="del mod">
          <ac:chgData name="Christian Neureuter" userId="1e814c22b66ed209" providerId="LiveId" clId="{53E89FB7-3DA4-4C18-95F9-BC484831EF2C}" dt="2022-10-14T18:24:07.095" v="2057" actId="478"/>
          <ac:picMkLst>
            <pc:docMk/>
            <pc:sldMk cId="1389029066" sldId="318"/>
            <ac:picMk id="26" creationId="{09B047F7-A0D1-BCA0-6B87-A0E5DF6EA76A}"/>
          </ac:picMkLst>
        </pc:picChg>
        <pc:picChg chg="add mod">
          <ac:chgData name="Christian Neureuter" userId="1e814c22b66ed209" providerId="LiveId" clId="{53E89FB7-3DA4-4C18-95F9-BC484831EF2C}" dt="2022-10-14T18:47:17.885" v="2144" actId="1076"/>
          <ac:picMkLst>
            <pc:docMk/>
            <pc:sldMk cId="1389029066" sldId="318"/>
            <ac:picMk id="28" creationId="{686082AF-4C69-36B7-F060-9679267E6D11}"/>
          </ac:picMkLst>
        </pc:picChg>
      </pc:sldChg>
      <pc:sldChg chg="addSp delSp modSp add mod">
        <pc:chgData name="Christian Neureuter" userId="1e814c22b66ed209" providerId="LiveId" clId="{53E89FB7-3DA4-4C18-95F9-BC484831EF2C}" dt="2022-10-15T02:24:39.969" v="2311" actId="21"/>
        <pc:sldMkLst>
          <pc:docMk/>
          <pc:sldMk cId="1796610067" sldId="319"/>
        </pc:sldMkLst>
        <pc:spChg chg="mod">
          <ac:chgData name="Christian Neureuter" userId="1e814c22b66ed209" providerId="LiveId" clId="{53E89FB7-3DA4-4C18-95F9-BC484831EF2C}" dt="2022-10-13T23:51:57.500" v="1173" actId="20577"/>
          <ac:spMkLst>
            <pc:docMk/>
            <pc:sldMk cId="1796610067" sldId="319"/>
            <ac:spMk id="27" creationId="{BE9AB073-6E4B-4EC9-A2AC-9DC01613C804}"/>
          </ac:spMkLst>
        </pc:spChg>
        <pc:picChg chg="add del mod">
          <ac:chgData name="Christian Neureuter" userId="1e814c22b66ed209" providerId="LiveId" clId="{53E89FB7-3DA4-4C18-95F9-BC484831EF2C}" dt="2022-10-15T02:24:39.969" v="2311" actId="21"/>
          <ac:picMkLst>
            <pc:docMk/>
            <pc:sldMk cId="1796610067" sldId="319"/>
            <ac:picMk id="6" creationId="{C4ACED7C-5CD3-630D-4C6F-E34EAAEA7470}"/>
          </ac:picMkLst>
        </pc:picChg>
        <pc:picChg chg="add del mod">
          <ac:chgData name="Christian Neureuter" userId="1e814c22b66ed209" providerId="LiveId" clId="{53E89FB7-3DA4-4C18-95F9-BC484831EF2C}" dt="2022-10-15T02:24:39.969" v="2311" actId="21"/>
          <ac:picMkLst>
            <pc:docMk/>
            <pc:sldMk cId="1796610067" sldId="319"/>
            <ac:picMk id="8" creationId="{691E9EB9-9217-1ED9-8547-C2B55C8613A3}"/>
          </ac:picMkLst>
        </pc:picChg>
      </pc:sldChg>
      <pc:sldChg chg="addSp modSp add mod">
        <pc:chgData name="Christian Neureuter" userId="1e814c22b66ed209" providerId="LiveId" clId="{53E89FB7-3DA4-4C18-95F9-BC484831EF2C}" dt="2022-10-15T02:24:49.581" v="2315" actId="1076"/>
        <pc:sldMkLst>
          <pc:docMk/>
          <pc:sldMk cId="3233464917" sldId="320"/>
        </pc:sldMkLst>
        <pc:spChg chg="mod">
          <ac:chgData name="Christian Neureuter" userId="1e814c22b66ed209" providerId="LiveId" clId="{53E89FB7-3DA4-4C18-95F9-BC484831EF2C}" dt="2022-10-13T23:56:57.031" v="1186" actId="20577"/>
          <ac:spMkLst>
            <pc:docMk/>
            <pc:sldMk cId="3233464917" sldId="320"/>
            <ac:spMk id="27" creationId="{BE9AB073-6E4B-4EC9-A2AC-9DC01613C804}"/>
          </ac:spMkLst>
        </pc:spChg>
        <pc:picChg chg="add mod">
          <ac:chgData name="Christian Neureuter" userId="1e814c22b66ed209" providerId="LiveId" clId="{53E89FB7-3DA4-4C18-95F9-BC484831EF2C}" dt="2022-10-15T02:24:47.688" v="2314" actId="1076"/>
          <ac:picMkLst>
            <pc:docMk/>
            <pc:sldMk cId="3233464917" sldId="320"/>
            <ac:picMk id="5" creationId="{5C5C5CFF-1F6C-ACFC-8077-A5717EC0A87B}"/>
          </ac:picMkLst>
        </pc:picChg>
        <pc:picChg chg="add mod">
          <ac:chgData name="Christian Neureuter" userId="1e814c22b66ed209" providerId="LiveId" clId="{53E89FB7-3DA4-4C18-95F9-BC484831EF2C}" dt="2022-10-15T02:24:49.581" v="2315" actId="1076"/>
          <ac:picMkLst>
            <pc:docMk/>
            <pc:sldMk cId="3233464917" sldId="320"/>
            <ac:picMk id="6" creationId="{6E687AF0-BAA5-CDB1-DEDB-3A77788211F0}"/>
          </ac:picMkLst>
        </pc:picChg>
      </pc:sldChg>
      <pc:sldChg chg="add del">
        <pc:chgData name="Christian Neureuter" userId="1e814c22b66ed209" providerId="LiveId" clId="{53E89FB7-3DA4-4C18-95F9-BC484831EF2C}" dt="2022-10-13T23:57:18.821" v="1187" actId="47"/>
        <pc:sldMkLst>
          <pc:docMk/>
          <pc:sldMk cId="2115417452" sldId="321"/>
        </pc:sldMkLst>
      </pc:sldChg>
      <pc:sldChg chg="addSp delSp modSp add mod ord">
        <pc:chgData name="Christian Neureuter" userId="1e814c22b66ed209" providerId="LiveId" clId="{53E89FB7-3DA4-4C18-95F9-BC484831EF2C}" dt="2022-10-14T03:00:41.139" v="1281"/>
        <pc:sldMkLst>
          <pc:docMk/>
          <pc:sldMk cId="2758219153" sldId="321"/>
        </pc:sldMkLst>
        <pc:spChg chg="add del mod">
          <ac:chgData name="Christian Neureuter" userId="1e814c22b66ed209" providerId="LiveId" clId="{53E89FB7-3DA4-4C18-95F9-BC484831EF2C}" dt="2022-10-14T01:03:25.609" v="1209" actId="478"/>
          <ac:spMkLst>
            <pc:docMk/>
            <pc:sldMk cId="2758219153" sldId="321"/>
            <ac:spMk id="2" creationId="{F210E80D-564B-559F-D471-28B39345C5E7}"/>
          </ac:spMkLst>
        </pc:spChg>
        <pc:spChg chg="mod">
          <ac:chgData name="Christian Neureuter" userId="1e814c22b66ed209" providerId="LiveId" clId="{53E89FB7-3DA4-4C18-95F9-BC484831EF2C}" dt="2022-10-14T01:04:13.747" v="1230" actId="20577"/>
          <ac:spMkLst>
            <pc:docMk/>
            <pc:sldMk cId="2758219153" sldId="321"/>
            <ac:spMk id="12" creationId="{6F721586-3090-4DCB-A125-5B6AC19992E5}"/>
          </ac:spMkLst>
        </pc:spChg>
      </pc:sldChg>
      <pc:sldChg chg="addSp modSp add mod ord">
        <pc:chgData name="Christian Neureuter" userId="1e814c22b66ed209" providerId="LiveId" clId="{53E89FB7-3DA4-4C18-95F9-BC484831EF2C}" dt="2022-10-14T03:32:57.593" v="1291" actId="20578"/>
        <pc:sldMkLst>
          <pc:docMk/>
          <pc:sldMk cId="195046331" sldId="322"/>
        </pc:sldMkLst>
        <pc:spChg chg="add mod">
          <ac:chgData name="Christian Neureuter" userId="1e814c22b66ed209" providerId="LiveId" clId="{53E89FB7-3DA4-4C18-95F9-BC484831EF2C}" dt="2022-10-14T01:12:43.006" v="1279" actId="1076"/>
          <ac:spMkLst>
            <pc:docMk/>
            <pc:sldMk cId="195046331" sldId="322"/>
            <ac:spMk id="6" creationId="{0FE0473C-E868-D481-3F05-622D833C416D}"/>
          </ac:spMkLst>
        </pc:spChg>
        <pc:spChg chg="mod">
          <ac:chgData name="Christian Neureuter" userId="1e814c22b66ed209" providerId="LiveId" clId="{53E89FB7-3DA4-4C18-95F9-BC484831EF2C}" dt="2022-10-14T01:12:06.766" v="1273"/>
          <ac:spMkLst>
            <pc:docMk/>
            <pc:sldMk cId="195046331" sldId="322"/>
            <ac:spMk id="12" creationId="{6F721586-3090-4DCB-A125-5B6AC19992E5}"/>
          </ac:spMkLst>
        </pc:spChg>
        <pc:picChg chg="add mod">
          <ac:chgData name="Christian Neureuter" userId="1e814c22b66ed209" providerId="LiveId" clId="{53E89FB7-3DA4-4C18-95F9-BC484831EF2C}" dt="2022-10-14T01:11:53.623" v="1270" actId="1076"/>
          <ac:picMkLst>
            <pc:docMk/>
            <pc:sldMk cId="195046331" sldId="322"/>
            <ac:picMk id="3" creationId="{119511CA-60AB-3AA0-0074-4420EE746366}"/>
          </ac:picMkLst>
        </pc:picChg>
        <pc:picChg chg="add mod">
          <ac:chgData name="Christian Neureuter" userId="1e814c22b66ed209" providerId="LiveId" clId="{53E89FB7-3DA4-4C18-95F9-BC484831EF2C}" dt="2022-10-14T01:11:59.527" v="1271" actId="1076"/>
          <ac:picMkLst>
            <pc:docMk/>
            <pc:sldMk cId="195046331" sldId="322"/>
            <ac:picMk id="5" creationId="{FF1BF06C-DC08-8BDE-CFD9-60378C88DA3A}"/>
          </ac:picMkLst>
        </pc:picChg>
      </pc:sldChg>
      <pc:sldChg chg="add del">
        <pc:chgData name="Christian Neureuter" userId="1e814c22b66ed209" providerId="LiveId" clId="{53E89FB7-3DA4-4C18-95F9-BC484831EF2C}" dt="2022-10-13T23:57:19.717" v="1188" actId="47"/>
        <pc:sldMkLst>
          <pc:docMk/>
          <pc:sldMk cId="2674707488" sldId="322"/>
        </pc:sldMkLst>
      </pc:sldChg>
      <pc:sldChg chg="addSp delSp modSp add mod delAnim modAnim">
        <pc:chgData name="Christian Neureuter" userId="1e814c22b66ed209" providerId="LiveId" clId="{53E89FB7-3DA4-4C18-95F9-BC484831EF2C}" dt="2022-10-14T05:18:07.356" v="1706"/>
        <pc:sldMkLst>
          <pc:docMk/>
          <pc:sldMk cId="4225069908" sldId="323"/>
        </pc:sldMkLst>
        <pc:picChg chg="add mod">
          <ac:chgData name="Christian Neureuter" userId="1e814c22b66ed209" providerId="LiveId" clId="{53E89FB7-3DA4-4C18-95F9-BC484831EF2C}" dt="2022-10-14T05:17:39.407" v="1701" actId="1076"/>
          <ac:picMkLst>
            <pc:docMk/>
            <pc:sldMk cId="4225069908" sldId="323"/>
            <ac:picMk id="5" creationId="{2C38F189-5708-8F9D-8B78-6A507E6807F7}"/>
          </ac:picMkLst>
        </pc:picChg>
        <pc:picChg chg="add mod">
          <ac:chgData name="Christian Neureuter" userId="1e814c22b66ed209" providerId="LiveId" clId="{53E89FB7-3DA4-4C18-95F9-BC484831EF2C}" dt="2022-10-14T05:17:50.156" v="1705" actId="1076"/>
          <ac:picMkLst>
            <pc:docMk/>
            <pc:sldMk cId="4225069908" sldId="323"/>
            <ac:picMk id="6" creationId="{3B4DA38C-E45E-1010-6CAB-4142A332AD00}"/>
          </ac:picMkLst>
        </pc:picChg>
        <pc:picChg chg="del">
          <ac:chgData name="Christian Neureuter" userId="1e814c22b66ed209" providerId="LiveId" clId="{53E89FB7-3DA4-4C18-95F9-BC484831EF2C}" dt="2022-10-14T05:12:06.161" v="1666" actId="478"/>
          <ac:picMkLst>
            <pc:docMk/>
            <pc:sldMk cId="4225069908" sldId="323"/>
            <ac:picMk id="7" creationId="{36D29C47-C73F-8239-91EC-7AEFE2BD30CC}"/>
          </ac:picMkLst>
        </pc:picChg>
        <pc:picChg chg="add mod">
          <ac:chgData name="Christian Neureuter" userId="1e814c22b66ed209" providerId="LiveId" clId="{53E89FB7-3DA4-4C18-95F9-BC484831EF2C}" dt="2022-10-14T05:17:47.637" v="1704" actId="1076"/>
          <ac:picMkLst>
            <pc:docMk/>
            <pc:sldMk cId="4225069908" sldId="323"/>
            <ac:picMk id="8" creationId="{2602ECD3-7D6E-D7DE-3093-EC61EAB6454F}"/>
          </ac:picMkLst>
        </pc:picChg>
        <pc:picChg chg="del">
          <ac:chgData name="Christian Neureuter" userId="1e814c22b66ed209" providerId="LiveId" clId="{53E89FB7-3DA4-4C18-95F9-BC484831EF2C}" dt="2022-10-14T05:12:07.025" v="1667" actId="478"/>
          <ac:picMkLst>
            <pc:docMk/>
            <pc:sldMk cId="4225069908" sldId="323"/>
            <ac:picMk id="10" creationId="{F46DE245-ABDE-2102-A530-AF68BBE5EDC3}"/>
          </ac:picMkLst>
        </pc:picChg>
        <pc:picChg chg="del">
          <ac:chgData name="Christian Neureuter" userId="1e814c22b66ed209" providerId="LiveId" clId="{53E89FB7-3DA4-4C18-95F9-BC484831EF2C}" dt="2022-10-14T05:12:08.537" v="1669" actId="478"/>
          <ac:picMkLst>
            <pc:docMk/>
            <pc:sldMk cId="4225069908" sldId="323"/>
            <ac:picMk id="13" creationId="{FB85A354-343A-2B4D-2D3B-69FBB705C9E8}"/>
          </ac:picMkLst>
        </pc:picChg>
        <pc:picChg chg="del">
          <ac:chgData name="Christian Neureuter" userId="1e814c22b66ed209" providerId="LiveId" clId="{53E89FB7-3DA4-4C18-95F9-BC484831EF2C}" dt="2022-10-14T05:12:05.220" v="1665" actId="478"/>
          <ac:picMkLst>
            <pc:docMk/>
            <pc:sldMk cId="4225069908" sldId="323"/>
            <ac:picMk id="16" creationId="{472BC531-BD72-A5A1-29D9-1C49711A0CB4}"/>
          </ac:picMkLst>
        </pc:picChg>
        <pc:picChg chg="del">
          <ac:chgData name="Christian Neureuter" userId="1e814c22b66ed209" providerId="LiveId" clId="{53E89FB7-3DA4-4C18-95F9-BC484831EF2C}" dt="2022-10-14T05:12:04.139" v="1664" actId="478"/>
          <ac:picMkLst>
            <pc:docMk/>
            <pc:sldMk cId="4225069908" sldId="323"/>
            <ac:picMk id="20" creationId="{90F4ECD1-EB95-D191-8296-724FFF37FAFD}"/>
          </ac:picMkLst>
        </pc:picChg>
        <pc:picChg chg="del">
          <ac:chgData name="Christian Neureuter" userId="1e814c22b66ed209" providerId="LiveId" clId="{53E89FB7-3DA4-4C18-95F9-BC484831EF2C}" dt="2022-10-14T05:12:07.697" v="1668" actId="478"/>
          <ac:picMkLst>
            <pc:docMk/>
            <pc:sldMk cId="4225069908" sldId="323"/>
            <ac:picMk id="24" creationId="{45930867-E0DD-8FBF-6F20-F75DD8D54AEB}"/>
          </ac:picMkLst>
        </pc:picChg>
        <pc:picChg chg="del">
          <ac:chgData name="Christian Neureuter" userId="1e814c22b66ed209" providerId="LiveId" clId="{53E89FB7-3DA4-4C18-95F9-BC484831EF2C}" dt="2022-10-14T05:12:09.280" v="1670" actId="478"/>
          <ac:picMkLst>
            <pc:docMk/>
            <pc:sldMk cId="4225069908" sldId="323"/>
            <ac:picMk id="26" creationId="{248B560C-0CC9-BE04-4ECC-647C9872E555}"/>
          </ac:picMkLst>
        </pc:picChg>
        <pc:picChg chg="del">
          <ac:chgData name="Christian Neureuter" userId="1e814c22b66ed209" providerId="LiveId" clId="{53E89FB7-3DA4-4C18-95F9-BC484831EF2C}" dt="2022-10-14T05:12:10.448" v="1671" actId="478"/>
          <ac:picMkLst>
            <pc:docMk/>
            <pc:sldMk cId="4225069908" sldId="323"/>
            <ac:picMk id="29" creationId="{8D982C16-1AE6-1CC3-F382-D27198FC7D5A}"/>
          </ac:picMkLst>
        </pc:picChg>
      </pc:sldChg>
      <pc:sldChg chg="addSp delSp modSp add mod modAnim">
        <pc:chgData name="Christian Neureuter" userId="1e814c22b66ed209" providerId="LiveId" clId="{53E89FB7-3DA4-4C18-95F9-BC484831EF2C}" dt="2022-10-14T19:08:51.241" v="2237"/>
        <pc:sldMkLst>
          <pc:docMk/>
          <pc:sldMk cId="3483218321" sldId="324"/>
        </pc:sldMkLst>
        <pc:picChg chg="del">
          <ac:chgData name="Christian Neureuter" userId="1e814c22b66ed209" providerId="LiveId" clId="{53E89FB7-3DA4-4C18-95F9-BC484831EF2C}" dt="2022-10-14T18:45:52.269" v="2137" actId="478"/>
          <ac:picMkLst>
            <pc:docMk/>
            <pc:sldMk cId="3483218321" sldId="324"/>
            <ac:picMk id="6" creationId="{A83AE619-2313-A8D8-0B79-5C1169C33698}"/>
          </ac:picMkLst>
        </pc:picChg>
        <pc:picChg chg="add del">
          <ac:chgData name="Christian Neureuter" userId="1e814c22b66ed209" providerId="LiveId" clId="{53E89FB7-3DA4-4C18-95F9-BC484831EF2C}" dt="2022-10-14T18:47:06.474" v="2141" actId="21"/>
          <ac:picMkLst>
            <pc:docMk/>
            <pc:sldMk cId="3483218321" sldId="324"/>
            <ac:picMk id="7" creationId="{AEAC4E31-357E-C1A3-0174-2E8646A02520}"/>
          </ac:picMkLst>
        </pc:picChg>
        <pc:picChg chg="del">
          <ac:chgData name="Christian Neureuter" userId="1e814c22b66ed209" providerId="LiveId" clId="{53E89FB7-3DA4-4C18-95F9-BC484831EF2C}" dt="2022-10-14T18:45:54.143" v="2138" actId="478"/>
          <ac:picMkLst>
            <pc:docMk/>
            <pc:sldMk cId="3483218321" sldId="324"/>
            <ac:picMk id="8" creationId="{F8F8AF80-D271-E931-DC79-A0A8CA5C7170}"/>
          </ac:picMkLst>
        </pc:picChg>
        <pc:picChg chg="del">
          <ac:chgData name="Christian Neureuter" userId="1e814c22b66ed209" providerId="LiveId" clId="{53E89FB7-3DA4-4C18-95F9-BC484831EF2C}" dt="2022-10-14T18:45:51.534" v="2136" actId="478"/>
          <ac:picMkLst>
            <pc:docMk/>
            <pc:sldMk cId="3483218321" sldId="324"/>
            <ac:picMk id="10" creationId="{205CE524-FEA6-A65A-AAF1-DED88C14787E}"/>
          </ac:picMkLst>
        </pc:picChg>
        <pc:picChg chg="add mod modCrop">
          <ac:chgData name="Christian Neureuter" userId="1e814c22b66ed209" providerId="LiveId" clId="{53E89FB7-3DA4-4C18-95F9-BC484831EF2C}" dt="2022-10-14T18:54:39.044" v="2160" actId="14100"/>
          <ac:picMkLst>
            <pc:docMk/>
            <pc:sldMk cId="3483218321" sldId="324"/>
            <ac:picMk id="11" creationId="{BCD3F2B4-2439-428C-B909-28FB92264EFD}"/>
          </ac:picMkLst>
        </pc:picChg>
        <pc:picChg chg="del">
          <ac:chgData name="Christian Neureuter" userId="1e814c22b66ed209" providerId="LiveId" clId="{53E89FB7-3DA4-4C18-95F9-BC484831EF2C}" dt="2022-10-14T18:45:50.836" v="2135" actId="478"/>
          <ac:picMkLst>
            <pc:docMk/>
            <pc:sldMk cId="3483218321" sldId="324"/>
            <ac:picMk id="12" creationId="{D9F7988A-86DE-5380-6738-25330969DC1D}"/>
          </ac:picMkLst>
        </pc:picChg>
        <pc:picChg chg="del">
          <ac:chgData name="Christian Neureuter" userId="1e814c22b66ed209" providerId="LiveId" clId="{53E89FB7-3DA4-4C18-95F9-BC484831EF2C}" dt="2022-10-14T18:45:50.203" v="2134" actId="478"/>
          <ac:picMkLst>
            <pc:docMk/>
            <pc:sldMk cId="3483218321" sldId="324"/>
            <ac:picMk id="14" creationId="{F53DE865-9A40-468B-F3CF-3A36406FBBCF}"/>
          </ac:picMkLst>
        </pc:picChg>
        <pc:picChg chg="add mod">
          <ac:chgData name="Christian Neureuter" userId="1e814c22b66ed209" providerId="LiveId" clId="{53E89FB7-3DA4-4C18-95F9-BC484831EF2C}" dt="2022-10-14T18:54:45.159" v="2161" actId="1076"/>
          <ac:picMkLst>
            <pc:docMk/>
            <pc:sldMk cId="3483218321" sldId="324"/>
            <ac:picMk id="15" creationId="{DC3CDC0A-F204-E3ED-7640-7A21817AF4BA}"/>
          </ac:picMkLst>
        </pc:picChg>
        <pc:picChg chg="del">
          <ac:chgData name="Christian Neureuter" userId="1e814c22b66ed209" providerId="LiveId" clId="{53E89FB7-3DA4-4C18-95F9-BC484831EF2C}" dt="2022-10-14T18:45:49.530" v="2133" actId="478"/>
          <ac:picMkLst>
            <pc:docMk/>
            <pc:sldMk cId="3483218321" sldId="324"/>
            <ac:picMk id="16" creationId="{F94371EE-464D-1BC7-8CCE-F827998D596B}"/>
          </ac:picMkLst>
        </pc:picChg>
        <pc:picChg chg="del">
          <ac:chgData name="Christian Neureuter" userId="1e814c22b66ed209" providerId="LiveId" clId="{53E89FB7-3DA4-4C18-95F9-BC484831EF2C}" dt="2022-10-14T18:45:48.659" v="2132" actId="478"/>
          <ac:picMkLst>
            <pc:docMk/>
            <pc:sldMk cId="3483218321" sldId="324"/>
            <ac:picMk id="18" creationId="{1336C360-A203-2FA5-095C-67DF9FB45088}"/>
          </ac:picMkLst>
        </pc:picChg>
        <pc:picChg chg="add mod">
          <ac:chgData name="Christian Neureuter" userId="1e814c22b66ed209" providerId="LiveId" clId="{53E89FB7-3DA4-4C18-95F9-BC484831EF2C}" dt="2022-10-14T18:57:32.250" v="2165" actId="1076"/>
          <ac:picMkLst>
            <pc:docMk/>
            <pc:sldMk cId="3483218321" sldId="324"/>
            <ac:picMk id="19" creationId="{35771C1F-EF5F-2A0E-58E5-10E9DBE9F540}"/>
          </ac:picMkLst>
        </pc:picChg>
        <pc:picChg chg="del">
          <ac:chgData name="Christian Neureuter" userId="1e814c22b66ed209" providerId="LiveId" clId="{53E89FB7-3DA4-4C18-95F9-BC484831EF2C}" dt="2022-10-14T18:45:48.042" v="2131" actId="478"/>
          <ac:picMkLst>
            <pc:docMk/>
            <pc:sldMk cId="3483218321" sldId="324"/>
            <ac:picMk id="20" creationId="{D6BE2EC8-7894-DE5E-52DD-425CE5BF5343}"/>
          </ac:picMkLst>
        </pc:picChg>
        <pc:picChg chg="del">
          <ac:chgData name="Christian Neureuter" userId="1e814c22b66ed209" providerId="LiveId" clId="{53E89FB7-3DA4-4C18-95F9-BC484831EF2C}" dt="2022-10-14T18:45:46.738" v="2130" actId="478"/>
          <ac:picMkLst>
            <pc:docMk/>
            <pc:sldMk cId="3483218321" sldId="324"/>
            <ac:picMk id="22" creationId="{6F89643A-5498-4B95-6DF1-983F74A77503}"/>
          </ac:picMkLst>
        </pc:picChg>
        <pc:picChg chg="add mod">
          <ac:chgData name="Christian Neureuter" userId="1e814c22b66ed209" providerId="LiveId" clId="{53E89FB7-3DA4-4C18-95F9-BC484831EF2C}" dt="2022-10-14T18:58:12.065" v="2170" actId="1076"/>
          <ac:picMkLst>
            <pc:docMk/>
            <pc:sldMk cId="3483218321" sldId="324"/>
            <ac:picMk id="23" creationId="{932D3F1A-7F4A-E19C-359A-6B760AE35A21}"/>
          </ac:picMkLst>
        </pc:picChg>
        <pc:picChg chg="del">
          <ac:chgData name="Christian Neureuter" userId="1e814c22b66ed209" providerId="LiveId" clId="{53E89FB7-3DA4-4C18-95F9-BC484831EF2C}" dt="2022-10-14T18:44:55.855" v="2120" actId="478"/>
          <ac:picMkLst>
            <pc:docMk/>
            <pc:sldMk cId="3483218321" sldId="324"/>
            <ac:picMk id="24" creationId="{92FCD781-05D0-D7CB-14D9-C078CC301DD0}"/>
          </ac:picMkLst>
        </pc:picChg>
        <pc:picChg chg="del mod">
          <ac:chgData name="Christian Neureuter" userId="1e814c22b66ed209" providerId="LiveId" clId="{53E89FB7-3DA4-4C18-95F9-BC484831EF2C}" dt="2022-10-14T18:45:02.281" v="2122" actId="21"/>
          <ac:picMkLst>
            <pc:docMk/>
            <pc:sldMk cId="3483218321" sldId="324"/>
            <ac:picMk id="26" creationId="{09B047F7-A0D1-BCA0-6B87-A0E5DF6EA76A}"/>
          </ac:picMkLst>
        </pc:picChg>
        <pc:picChg chg="add mod">
          <ac:chgData name="Christian Neureuter" userId="1e814c22b66ed209" providerId="LiveId" clId="{53E89FB7-3DA4-4C18-95F9-BC484831EF2C}" dt="2022-10-14T19:00:38.535" v="2182" actId="1076"/>
          <ac:picMkLst>
            <pc:docMk/>
            <pc:sldMk cId="3483218321" sldId="324"/>
            <ac:picMk id="28" creationId="{66999392-A3E6-9F51-C2E7-76D3A13DCD00}"/>
          </ac:picMkLst>
        </pc:picChg>
        <pc:picChg chg="add mod">
          <ac:chgData name="Christian Neureuter" userId="1e814c22b66ed209" providerId="LiveId" clId="{53E89FB7-3DA4-4C18-95F9-BC484831EF2C}" dt="2022-10-14T19:01:51.214" v="2188" actId="1076"/>
          <ac:picMkLst>
            <pc:docMk/>
            <pc:sldMk cId="3483218321" sldId="324"/>
            <ac:picMk id="30" creationId="{F451D79C-AB94-CFF3-B91B-3D6054207208}"/>
          </ac:picMkLst>
        </pc:picChg>
        <pc:picChg chg="add mod">
          <ac:chgData name="Christian Neureuter" userId="1e814c22b66ed209" providerId="LiveId" clId="{53E89FB7-3DA4-4C18-95F9-BC484831EF2C}" dt="2022-10-14T19:04:14.143" v="2202" actId="14100"/>
          <ac:picMkLst>
            <pc:docMk/>
            <pc:sldMk cId="3483218321" sldId="324"/>
            <ac:picMk id="32" creationId="{2E9A50B0-5F78-2D70-E76B-44068C1EDA4C}"/>
          </ac:picMkLst>
        </pc:picChg>
        <pc:picChg chg="add mod">
          <ac:chgData name="Christian Neureuter" userId="1e814c22b66ed209" providerId="LiveId" clId="{53E89FB7-3DA4-4C18-95F9-BC484831EF2C}" dt="2022-10-14T19:06:29.377" v="2216" actId="1076"/>
          <ac:picMkLst>
            <pc:docMk/>
            <pc:sldMk cId="3483218321" sldId="324"/>
            <ac:picMk id="34" creationId="{783F5398-2B38-C5A1-51E1-33D19A0AB2EC}"/>
          </ac:picMkLst>
        </pc:picChg>
        <pc:picChg chg="add mod">
          <ac:chgData name="Christian Neureuter" userId="1e814c22b66ed209" providerId="LiveId" clId="{53E89FB7-3DA4-4C18-95F9-BC484831EF2C}" dt="2022-10-14T19:07:32.767" v="2224" actId="14100"/>
          <ac:picMkLst>
            <pc:docMk/>
            <pc:sldMk cId="3483218321" sldId="324"/>
            <ac:picMk id="36" creationId="{EDDD861A-B951-2146-A67A-64FC753306F7}"/>
          </ac:picMkLst>
        </pc:picChg>
        <pc:picChg chg="add mod">
          <ac:chgData name="Christian Neureuter" userId="1e814c22b66ed209" providerId="LiveId" clId="{53E89FB7-3DA4-4C18-95F9-BC484831EF2C}" dt="2022-10-14T19:08:38.414" v="2235" actId="1076"/>
          <ac:picMkLst>
            <pc:docMk/>
            <pc:sldMk cId="3483218321" sldId="324"/>
            <ac:picMk id="38" creationId="{2D486DF7-8177-1A3A-9DAF-B1EACC227DEA}"/>
          </ac:picMkLst>
        </pc:picChg>
      </pc:sldChg>
      <pc:sldChg chg="addSp delSp modSp add mod modAnim">
        <pc:chgData name="Christian Neureuter" userId="1e814c22b66ed209" providerId="LiveId" clId="{53E89FB7-3DA4-4C18-95F9-BC484831EF2C}" dt="2022-10-15T02:28:02.102" v="2316"/>
        <pc:sldMkLst>
          <pc:docMk/>
          <pc:sldMk cId="3322025694" sldId="325"/>
        </pc:sldMkLst>
        <pc:picChg chg="add mod">
          <ac:chgData name="Christian Neureuter" userId="1e814c22b66ed209" providerId="LiveId" clId="{53E89FB7-3DA4-4C18-95F9-BC484831EF2C}" dt="2022-10-14T20:53:31.684" v="2261" actId="1076"/>
          <ac:picMkLst>
            <pc:docMk/>
            <pc:sldMk cId="3322025694" sldId="325"/>
            <ac:picMk id="6" creationId="{4428A22C-E159-6C10-2828-86E5935EDB51}"/>
          </ac:picMkLst>
        </pc:picChg>
        <pc:picChg chg="add mod">
          <ac:chgData name="Christian Neureuter" userId="1e814c22b66ed209" providerId="LiveId" clId="{53E89FB7-3DA4-4C18-95F9-BC484831EF2C}" dt="2022-10-14T20:53:25.045" v="2259" actId="1076"/>
          <ac:picMkLst>
            <pc:docMk/>
            <pc:sldMk cId="3322025694" sldId="325"/>
            <ac:picMk id="8" creationId="{7A72AB1A-F562-BC7B-C85F-2DA4CD1AF34D}"/>
          </ac:picMkLst>
        </pc:picChg>
        <pc:picChg chg="add mod">
          <ac:chgData name="Christian Neureuter" userId="1e814c22b66ed209" providerId="LiveId" clId="{53E89FB7-3DA4-4C18-95F9-BC484831EF2C}" dt="2022-10-14T20:53:23.511" v="2258" actId="1076"/>
          <ac:picMkLst>
            <pc:docMk/>
            <pc:sldMk cId="3322025694" sldId="325"/>
            <ac:picMk id="10" creationId="{A5450465-B9B1-388B-9BAD-16291E2BCFB7}"/>
          </ac:picMkLst>
        </pc:picChg>
        <pc:picChg chg="add mod">
          <ac:chgData name="Christian Neureuter" userId="1e814c22b66ed209" providerId="LiveId" clId="{53E89FB7-3DA4-4C18-95F9-BC484831EF2C}" dt="2022-10-14T20:53:21.420" v="2257" actId="1076"/>
          <ac:picMkLst>
            <pc:docMk/>
            <pc:sldMk cId="3322025694" sldId="325"/>
            <ac:picMk id="12" creationId="{DBC5A01A-A4C2-1A05-6B63-B2AC7E9A3243}"/>
          </ac:picMkLst>
        </pc:picChg>
        <pc:picChg chg="add del mod">
          <ac:chgData name="Christian Neureuter" userId="1e814c22b66ed209" providerId="LiveId" clId="{53E89FB7-3DA4-4C18-95F9-BC484831EF2C}" dt="2022-10-14T20:52:44.534" v="2254" actId="478"/>
          <ac:picMkLst>
            <pc:docMk/>
            <pc:sldMk cId="3322025694" sldId="325"/>
            <ac:picMk id="14" creationId="{227EBE63-E40E-F7C7-1AFB-BA932435D510}"/>
          </ac:picMkLst>
        </pc:picChg>
        <pc:picChg chg="add mod">
          <ac:chgData name="Christian Neureuter" userId="1e814c22b66ed209" providerId="LiveId" clId="{53E89FB7-3DA4-4C18-95F9-BC484831EF2C}" dt="2022-10-14T20:53:20.037" v="2256" actId="1076"/>
          <ac:picMkLst>
            <pc:docMk/>
            <pc:sldMk cId="3322025694" sldId="325"/>
            <ac:picMk id="16" creationId="{30E75B51-B4B7-1B7A-E3E7-73279CE97DAE}"/>
          </ac:picMkLst>
        </pc:picChg>
      </pc:sldChg>
      <pc:sldChg chg="addSp modSp add mod">
        <pc:chgData name="Christian Neureuter" userId="1e814c22b66ed209" providerId="LiveId" clId="{53E89FB7-3DA4-4C18-95F9-BC484831EF2C}" dt="2022-10-15T02:24:32.119" v="2310" actId="14100"/>
        <pc:sldMkLst>
          <pc:docMk/>
          <pc:sldMk cId="1859857699" sldId="326"/>
        </pc:sldMkLst>
        <pc:picChg chg="add mod">
          <ac:chgData name="Christian Neureuter" userId="1e814c22b66ed209" providerId="LiveId" clId="{53E89FB7-3DA4-4C18-95F9-BC484831EF2C}" dt="2022-10-15T02:24:15.341" v="2305" actId="1076"/>
          <ac:picMkLst>
            <pc:docMk/>
            <pc:sldMk cId="1859857699" sldId="326"/>
            <ac:picMk id="6" creationId="{95666C9A-D8D0-11DF-54D5-E4A9F81D59F8}"/>
          </ac:picMkLst>
        </pc:picChg>
        <pc:picChg chg="add mod">
          <ac:chgData name="Christian Neureuter" userId="1e814c22b66ed209" providerId="LiveId" clId="{53E89FB7-3DA4-4C18-95F9-BC484831EF2C}" dt="2022-10-15T02:24:25.720" v="2308" actId="1076"/>
          <ac:picMkLst>
            <pc:docMk/>
            <pc:sldMk cId="1859857699" sldId="326"/>
            <ac:picMk id="8" creationId="{67DF2D83-3365-E4CA-69CE-B420866E3047}"/>
          </ac:picMkLst>
        </pc:picChg>
        <pc:picChg chg="add mod">
          <ac:chgData name="Christian Neureuter" userId="1e814c22b66ed209" providerId="LiveId" clId="{53E89FB7-3DA4-4C18-95F9-BC484831EF2C}" dt="2022-10-15T02:24:32.119" v="2310" actId="14100"/>
          <ac:picMkLst>
            <pc:docMk/>
            <pc:sldMk cId="1859857699" sldId="326"/>
            <ac:picMk id="10" creationId="{32A45D47-BD2F-E247-E411-AFC5C9152063}"/>
          </ac:picMkLst>
        </pc:picChg>
      </pc:sldChg>
    </pc:docChg>
  </pc:docChgLst>
  <pc:docChgLst>
    <pc:chgData name="Christian Neureuter" userId="1e814c22b66ed209" providerId="LiveId" clId="{9392DDB8-A4CC-6C45-9954-F55935953240}"/>
    <pc:docChg chg="undo redo custSel addSld delSld modSld">
      <pc:chgData name="Christian Neureuter" userId="1e814c22b66ed209" providerId="LiveId" clId="{9392DDB8-A4CC-6C45-9954-F55935953240}" dt="2022-10-17T22:15:25.006" v="1394" actId="1076"/>
      <pc:docMkLst>
        <pc:docMk/>
      </pc:docMkLst>
      <pc:sldChg chg="modSp mod">
        <pc:chgData name="Christian Neureuter" userId="1e814c22b66ed209" providerId="LiveId" clId="{9392DDB8-A4CC-6C45-9954-F55935953240}" dt="2022-10-05T16:04:42.567" v="73" actId="20577"/>
        <pc:sldMkLst>
          <pc:docMk/>
          <pc:sldMk cId="1100451844" sldId="256"/>
        </pc:sldMkLst>
        <pc:spChg chg="mod">
          <ac:chgData name="Christian Neureuter" userId="1e814c22b66ed209" providerId="LiveId" clId="{9392DDB8-A4CC-6C45-9954-F55935953240}" dt="2022-10-05T16:04:23.651" v="70" actId="122"/>
          <ac:spMkLst>
            <pc:docMk/>
            <pc:sldMk cId="1100451844" sldId="256"/>
            <ac:spMk id="4" creationId="{4F67DDAB-A029-4F51-840C-C39A868CCDB6}"/>
          </ac:spMkLst>
        </pc:spChg>
        <pc:spChg chg="mod">
          <ac:chgData name="Christian Neureuter" userId="1e814c22b66ed209" providerId="LiveId" clId="{9392DDB8-A4CC-6C45-9954-F55935953240}" dt="2022-10-05T16:04:42.567" v="73" actId="20577"/>
          <ac:spMkLst>
            <pc:docMk/>
            <pc:sldMk cId="1100451844" sldId="256"/>
            <ac:spMk id="9" creationId="{CD44D469-FD26-446B-B7AB-5D6EB4DDC5BF}"/>
          </ac:spMkLst>
        </pc:spChg>
      </pc:sldChg>
      <pc:sldChg chg="addSp modSp mod">
        <pc:chgData name="Christian Neureuter" userId="1e814c22b66ed209" providerId="LiveId" clId="{9392DDB8-A4CC-6C45-9954-F55935953240}" dt="2022-10-06T18:19:32.971" v="551" actId="20577"/>
        <pc:sldMkLst>
          <pc:docMk/>
          <pc:sldMk cId="2256440591" sldId="257"/>
        </pc:sldMkLst>
        <pc:spChg chg="mod">
          <ac:chgData name="Christian Neureuter" userId="1e814c22b66ed209" providerId="LiveId" clId="{9392DDB8-A4CC-6C45-9954-F55935953240}" dt="2022-10-05T16:12:53.528" v="487" actId="1076"/>
          <ac:spMkLst>
            <pc:docMk/>
            <pc:sldMk cId="2256440591" sldId="257"/>
            <ac:spMk id="5" creationId="{E80F99FC-38BF-4D92-8757-33477B9DB3D7}"/>
          </ac:spMkLst>
        </pc:spChg>
        <pc:spChg chg="mod">
          <ac:chgData name="Christian Neureuter" userId="1e814c22b66ed209" providerId="LiveId" clId="{9392DDB8-A4CC-6C45-9954-F55935953240}" dt="2022-10-05T16:12:53.528" v="487" actId="1076"/>
          <ac:spMkLst>
            <pc:docMk/>
            <pc:sldMk cId="2256440591" sldId="257"/>
            <ac:spMk id="6" creationId="{4C3D203B-08B1-42A4-B16C-555D2186BE57}"/>
          </ac:spMkLst>
        </pc:spChg>
        <pc:spChg chg="mod">
          <ac:chgData name="Christian Neureuter" userId="1e814c22b66ed209" providerId="LiveId" clId="{9392DDB8-A4CC-6C45-9954-F55935953240}" dt="2022-10-05T16:12:53.528" v="487" actId="1076"/>
          <ac:spMkLst>
            <pc:docMk/>
            <pc:sldMk cId="2256440591" sldId="257"/>
            <ac:spMk id="7" creationId="{E6F8A924-8EC3-4236-98F6-ED159202E75C}"/>
          </ac:spMkLst>
        </pc:spChg>
        <pc:spChg chg="mod">
          <ac:chgData name="Christian Neureuter" userId="1e814c22b66ed209" providerId="LiveId" clId="{9392DDB8-A4CC-6C45-9954-F55935953240}" dt="2022-10-05T16:12:53.528" v="487" actId="1076"/>
          <ac:spMkLst>
            <pc:docMk/>
            <pc:sldMk cId="2256440591" sldId="257"/>
            <ac:spMk id="8" creationId="{EAD36779-DD1B-447D-82D4-04C46A01D3F0}"/>
          </ac:spMkLst>
        </pc:spChg>
        <pc:spChg chg="mod">
          <ac:chgData name="Christian Neureuter" userId="1e814c22b66ed209" providerId="LiveId" clId="{9392DDB8-A4CC-6C45-9954-F55935953240}" dt="2022-10-05T16:12:53.528" v="487" actId="1076"/>
          <ac:spMkLst>
            <pc:docMk/>
            <pc:sldMk cId="2256440591" sldId="257"/>
            <ac:spMk id="9" creationId="{5BEEFBED-7FFE-4499-AB09-5BD985017478}"/>
          </ac:spMkLst>
        </pc:spChg>
        <pc:spChg chg="mod">
          <ac:chgData name="Christian Neureuter" userId="1e814c22b66ed209" providerId="LiveId" clId="{9392DDB8-A4CC-6C45-9954-F55935953240}" dt="2022-10-05T16:12:53.528" v="487" actId="1076"/>
          <ac:spMkLst>
            <pc:docMk/>
            <pc:sldMk cId="2256440591" sldId="257"/>
            <ac:spMk id="10" creationId="{BF98A78E-B392-4E33-8822-C50DA6265F68}"/>
          </ac:spMkLst>
        </pc:spChg>
        <pc:spChg chg="mod">
          <ac:chgData name="Christian Neureuter" userId="1e814c22b66ed209" providerId="LiveId" clId="{9392DDB8-A4CC-6C45-9954-F55935953240}" dt="2022-10-05T16:12:53.528" v="487" actId="1076"/>
          <ac:spMkLst>
            <pc:docMk/>
            <pc:sldMk cId="2256440591" sldId="257"/>
            <ac:spMk id="11" creationId="{22BF8D06-FDEE-46AB-9813-50E8B87FDB74}"/>
          </ac:spMkLst>
        </pc:spChg>
        <pc:spChg chg="mod">
          <ac:chgData name="Christian Neureuter" userId="1e814c22b66ed209" providerId="LiveId" clId="{9392DDB8-A4CC-6C45-9954-F55935953240}" dt="2022-10-05T16:12:53.528" v="487" actId="1076"/>
          <ac:spMkLst>
            <pc:docMk/>
            <pc:sldMk cId="2256440591" sldId="257"/>
            <ac:spMk id="12" creationId="{66339020-771E-46B4-9E38-0490CEC853E8}"/>
          </ac:spMkLst>
        </pc:spChg>
        <pc:spChg chg="add mod">
          <ac:chgData name="Christian Neureuter" userId="1e814c22b66ed209" providerId="LiveId" clId="{9392DDB8-A4CC-6C45-9954-F55935953240}" dt="2022-10-05T16:13:02.410" v="488" actId="1076"/>
          <ac:spMkLst>
            <pc:docMk/>
            <pc:sldMk cId="2256440591" sldId="257"/>
            <ac:spMk id="13" creationId="{5FA8FD72-AD7A-8BF0-9A37-4427544D786D}"/>
          </ac:spMkLst>
        </pc:spChg>
        <pc:spChg chg="add mod">
          <ac:chgData name="Christian Neureuter" userId="1e814c22b66ed209" providerId="LiveId" clId="{9392DDB8-A4CC-6C45-9954-F55935953240}" dt="2022-10-06T18:19:32.971" v="551" actId="20577"/>
          <ac:spMkLst>
            <pc:docMk/>
            <pc:sldMk cId="2256440591" sldId="257"/>
            <ac:spMk id="14" creationId="{466D6A14-C213-EBBB-91CB-31864FFEF44D}"/>
          </ac:spMkLst>
        </pc:spChg>
        <pc:spChg chg="add mod">
          <ac:chgData name="Christian Neureuter" userId="1e814c22b66ed209" providerId="LiveId" clId="{9392DDB8-A4CC-6C45-9954-F55935953240}" dt="2022-10-05T16:13:02.410" v="488" actId="1076"/>
          <ac:spMkLst>
            <pc:docMk/>
            <pc:sldMk cId="2256440591" sldId="257"/>
            <ac:spMk id="15" creationId="{5AA1F204-82E9-00C6-E4DD-B4B1D8ABB0EF}"/>
          </ac:spMkLst>
        </pc:spChg>
        <pc:spChg chg="add mod">
          <ac:chgData name="Christian Neureuter" userId="1e814c22b66ed209" providerId="LiveId" clId="{9392DDB8-A4CC-6C45-9954-F55935953240}" dt="2022-10-05T16:13:02.410" v="488" actId="1076"/>
          <ac:spMkLst>
            <pc:docMk/>
            <pc:sldMk cId="2256440591" sldId="257"/>
            <ac:spMk id="16" creationId="{A4A1255C-0A9C-F9A4-C1F3-ED92AD6AE097}"/>
          </ac:spMkLst>
        </pc:spChg>
        <pc:spChg chg="add mod">
          <ac:chgData name="Christian Neureuter" userId="1e814c22b66ed209" providerId="LiveId" clId="{9392DDB8-A4CC-6C45-9954-F55935953240}" dt="2022-10-05T16:13:36.022" v="494" actId="20577"/>
          <ac:spMkLst>
            <pc:docMk/>
            <pc:sldMk cId="2256440591" sldId="257"/>
            <ac:spMk id="17" creationId="{B667DF9E-7DB6-E59F-20FF-D80A14EA57D7}"/>
          </ac:spMkLst>
        </pc:spChg>
        <pc:spChg chg="add mod">
          <ac:chgData name="Christian Neureuter" userId="1e814c22b66ed209" providerId="LiveId" clId="{9392DDB8-A4CC-6C45-9954-F55935953240}" dt="2022-10-05T16:14:00.886" v="503" actId="20577"/>
          <ac:spMkLst>
            <pc:docMk/>
            <pc:sldMk cId="2256440591" sldId="257"/>
            <ac:spMk id="18" creationId="{8697D370-CBF7-4647-2974-2FF7AE697AE5}"/>
          </ac:spMkLst>
        </pc:spChg>
        <pc:spChg chg="add mod">
          <ac:chgData name="Christian Neureuter" userId="1e814c22b66ed209" providerId="LiveId" clId="{9392DDB8-A4CC-6C45-9954-F55935953240}" dt="2022-10-05T16:13:39.647" v="496" actId="20577"/>
          <ac:spMkLst>
            <pc:docMk/>
            <pc:sldMk cId="2256440591" sldId="257"/>
            <ac:spMk id="19" creationId="{043C3596-3CBD-8B03-FB6E-0B48781D854B}"/>
          </ac:spMkLst>
        </pc:spChg>
        <pc:spChg chg="add mod">
          <ac:chgData name="Christian Neureuter" userId="1e814c22b66ed209" providerId="LiveId" clId="{9392DDB8-A4CC-6C45-9954-F55935953240}" dt="2022-10-05T16:14:10.165" v="528" actId="20577"/>
          <ac:spMkLst>
            <pc:docMk/>
            <pc:sldMk cId="2256440591" sldId="257"/>
            <ac:spMk id="20" creationId="{BAFEA395-EA30-2BBE-2FCB-2D9C0EFE528F}"/>
          </ac:spMkLst>
        </pc:spChg>
        <pc:spChg chg="mod">
          <ac:chgData name="Christian Neureuter" userId="1e814c22b66ed209" providerId="LiveId" clId="{9392DDB8-A4CC-6C45-9954-F55935953240}" dt="2022-10-05T16:12:53.528" v="487" actId="1076"/>
          <ac:spMkLst>
            <pc:docMk/>
            <pc:sldMk cId="2256440591" sldId="257"/>
            <ac:spMk id="29" creationId="{79216EFD-AA88-4591-9563-F474C2B4BE62}"/>
          </ac:spMkLst>
        </pc:spChg>
        <pc:spChg chg="mod">
          <ac:chgData name="Christian Neureuter" userId="1e814c22b66ed209" providerId="LiveId" clId="{9392DDB8-A4CC-6C45-9954-F55935953240}" dt="2022-10-05T16:12:53.528" v="487" actId="1076"/>
          <ac:spMkLst>
            <pc:docMk/>
            <pc:sldMk cId="2256440591" sldId="257"/>
            <ac:spMk id="30" creationId="{45C4D2E9-8106-4E2F-B886-D1E6CE482F51}"/>
          </ac:spMkLst>
        </pc:spChg>
      </pc:sldChg>
      <pc:sldChg chg="modSp mod">
        <pc:chgData name="Christian Neureuter" userId="1e814c22b66ed209" providerId="LiveId" clId="{9392DDB8-A4CC-6C45-9954-F55935953240}" dt="2022-10-05T16:14:59.947" v="541" actId="20577"/>
        <pc:sldMkLst>
          <pc:docMk/>
          <pc:sldMk cId="1121734188" sldId="282"/>
        </pc:sldMkLst>
        <pc:spChg chg="mod">
          <ac:chgData name="Christian Neureuter" userId="1e814c22b66ed209" providerId="LiveId" clId="{9392DDB8-A4CC-6C45-9954-F55935953240}" dt="2022-10-05T16:14:59.947" v="541" actId="20577"/>
          <ac:spMkLst>
            <pc:docMk/>
            <pc:sldMk cId="1121734188" sldId="282"/>
            <ac:spMk id="27" creationId="{BE9AB073-6E4B-4EC9-A2AC-9DC01613C804}"/>
          </ac:spMkLst>
        </pc:spChg>
      </pc:sldChg>
      <pc:sldChg chg="del">
        <pc:chgData name="Christian Neureuter" userId="1e814c22b66ed209" providerId="LiveId" clId="{9392DDB8-A4CC-6C45-9954-F55935953240}" dt="2022-10-15T02:17:34.769" v="1370" actId="2696"/>
        <pc:sldMkLst>
          <pc:docMk/>
          <pc:sldMk cId="2079164571" sldId="298"/>
        </pc:sldMkLst>
      </pc:sldChg>
      <pc:sldChg chg="add">
        <pc:chgData name="Christian Neureuter" userId="1e814c22b66ed209" providerId="LiveId" clId="{9392DDB8-A4CC-6C45-9954-F55935953240}" dt="2022-10-05T16:14:53.098" v="529" actId="2890"/>
        <pc:sldMkLst>
          <pc:docMk/>
          <pc:sldMk cId="1748940115" sldId="300"/>
        </pc:sldMkLst>
      </pc:sldChg>
      <pc:sldChg chg="modAnim">
        <pc:chgData name="Christian Neureuter" userId="1e814c22b66ed209" providerId="LiveId" clId="{9392DDB8-A4CC-6C45-9954-F55935953240}" dt="2022-10-15T01:10:01.126" v="710"/>
        <pc:sldMkLst>
          <pc:docMk/>
          <pc:sldMk cId="1953679578" sldId="302"/>
        </pc:sldMkLst>
      </pc:sldChg>
      <pc:sldChg chg="delSp modSp mod delAnim">
        <pc:chgData name="Christian Neureuter" userId="1e814c22b66ed209" providerId="LiveId" clId="{9392DDB8-A4CC-6C45-9954-F55935953240}" dt="2022-10-17T22:13:07.833" v="1391" actId="478"/>
        <pc:sldMkLst>
          <pc:docMk/>
          <pc:sldMk cId="4025654019" sldId="305"/>
        </pc:sldMkLst>
        <pc:spChg chg="del">
          <ac:chgData name="Christian Neureuter" userId="1e814c22b66ed209" providerId="LiveId" clId="{9392DDB8-A4CC-6C45-9954-F55935953240}" dt="2022-10-17T22:12:39.003" v="1389" actId="478"/>
          <ac:spMkLst>
            <pc:docMk/>
            <pc:sldMk cId="4025654019" sldId="305"/>
            <ac:spMk id="10" creationId="{EE364E19-EAD9-0847-9BBB-9F27FAD1C9FF}"/>
          </ac:spMkLst>
        </pc:spChg>
        <pc:picChg chg="del">
          <ac:chgData name="Christian Neureuter" userId="1e814c22b66ed209" providerId="LiveId" clId="{9392DDB8-A4CC-6C45-9954-F55935953240}" dt="2022-10-17T22:12:36.557" v="1388" actId="478"/>
          <ac:picMkLst>
            <pc:docMk/>
            <pc:sldMk cId="4025654019" sldId="305"/>
            <ac:picMk id="8" creationId="{B3FD4F19-F6EA-4DD8-CA78-03D95C9A38F5}"/>
          </ac:picMkLst>
        </pc:picChg>
        <pc:picChg chg="del">
          <ac:chgData name="Christian Neureuter" userId="1e814c22b66ed209" providerId="LiveId" clId="{9392DDB8-A4CC-6C45-9954-F55935953240}" dt="2022-10-17T22:13:07.833" v="1391" actId="478"/>
          <ac:picMkLst>
            <pc:docMk/>
            <pc:sldMk cId="4025654019" sldId="305"/>
            <ac:picMk id="12" creationId="{311069CC-F552-346A-4266-1BEC351590F1}"/>
          </ac:picMkLst>
        </pc:picChg>
        <pc:picChg chg="del">
          <ac:chgData name="Christian Neureuter" userId="1e814c22b66ed209" providerId="LiveId" clId="{9392DDB8-A4CC-6C45-9954-F55935953240}" dt="2022-10-17T22:12:34.162" v="1387" actId="478"/>
          <ac:picMkLst>
            <pc:docMk/>
            <pc:sldMk cId="4025654019" sldId="305"/>
            <ac:picMk id="16" creationId="{4F34CBF0-A3BD-8231-41C1-35A7EECC3EC8}"/>
          </ac:picMkLst>
        </pc:picChg>
        <pc:picChg chg="mod">
          <ac:chgData name="Christian Neureuter" userId="1e814c22b66ed209" providerId="LiveId" clId="{9392DDB8-A4CC-6C45-9954-F55935953240}" dt="2022-10-17T22:13:03.340" v="1390" actId="167"/>
          <ac:picMkLst>
            <pc:docMk/>
            <pc:sldMk cId="4025654019" sldId="305"/>
            <ac:picMk id="18" creationId="{38EBECAE-EC10-6912-40FF-6248BF9D6504}"/>
          </ac:picMkLst>
        </pc:picChg>
      </pc:sldChg>
      <pc:sldChg chg="delSp modSp mod delAnim">
        <pc:chgData name="Christian Neureuter" userId="1e814c22b66ed209" providerId="LiveId" clId="{9392DDB8-A4CC-6C45-9954-F55935953240}" dt="2022-10-17T22:15:25.006" v="1394" actId="1076"/>
        <pc:sldMkLst>
          <pc:docMk/>
          <pc:sldMk cId="37022001" sldId="306"/>
        </pc:sldMkLst>
        <pc:picChg chg="del">
          <ac:chgData name="Christian Neureuter" userId="1e814c22b66ed209" providerId="LiveId" clId="{9392DDB8-A4CC-6C45-9954-F55935953240}" dt="2022-10-17T22:14:11.587" v="1392" actId="478"/>
          <ac:picMkLst>
            <pc:docMk/>
            <pc:sldMk cId="37022001" sldId="306"/>
            <ac:picMk id="16" creationId="{B7861395-C123-E134-D8A1-4D7825755A85}"/>
          </ac:picMkLst>
        </pc:picChg>
        <pc:picChg chg="mod">
          <ac:chgData name="Christian Neureuter" userId="1e814c22b66ed209" providerId="LiveId" clId="{9392DDB8-A4CC-6C45-9954-F55935953240}" dt="2022-10-17T22:15:22.556" v="1393" actId="1076"/>
          <ac:picMkLst>
            <pc:docMk/>
            <pc:sldMk cId="37022001" sldId="306"/>
            <ac:picMk id="18" creationId="{66B1759F-E486-215A-AE1B-861181E662BA}"/>
          </ac:picMkLst>
        </pc:picChg>
        <pc:picChg chg="mod">
          <ac:chgData name="Christian Neureuter" userId="1e814c22b66ed209" providerId="LiveId" clId="{9392DDB8-A4CC-6C45-9954-F55935953240}" dt="2022-10-17T22:15:25.006" v="1394" actId="1076"/>
          <ac:picMkLst>
            <pc:docMk/>
            <pc:sldMk cId="37022001" sldId="306"/>
            <ac:picMk id="20" creationId="{583E8D67-441F-B56A-2512-99BB6A779E46}"/>
          </ac:picMkLst>
        </pc:picChg>
      </pc:sldChg>
      <pc:sldChg chg="modAnim">
        <pc:chgData name="Christian Neureuter" userId="1e814c22b66ed209" providerId="LiveId" clId="{9392DDB8-A4CC-6C45-9954-F55935953240}" dt="2022-10-15T01:12:33.924" v="713"/>
        <pc:sldMkLst>
          <pc:docMk/>
          <pc:sldMk cId="850705894" sldId="308"/>
        </pc:sldMkLst>
      </pc:sldChg>
      <pc:sldChg chg="addSp delSp modSp mod modAnim">
        <pc:chgData name="Christian Neureuter" userId="1e814c22b66ed209" providerId="LiveId" clId="{9392DDB8-A4CC-6C45-9954-F55935953240}" dt="2022-10-15T01:39:56.298" v="748"/>
        <pc:sldMkLst>
          <pc:docMk/>
          <pc:sldMk cId="285417418" sldId="310"/>
        </pc:sldMkLst>
        <pc:spChg chg="add del mod">
          <ac:chgData name="Christian Neureuter" userId="1e814c22b66ed209" providerId="LiveId" clId="{9392DDB8-A4CC-6C45-9954-F55935953240}" dt="2022-10-15T01:23:05.345" v="719" actId="478"/>
          <ac:spMkLst>
            <pc:docMk/>
            <pc:sldMk cId="285417418" sldId="310"/>
            <ac:spMk id="5" creationId="{A73AA8C2-2A9D-3C14-05A6-F127EB659F25}"/>
          </ac:spMkLst>
        </pc:spChg>
        <pc:spChg chg="add del">
          <ac:chgData name="Christian Neureuter" userId="1e814c22b66ed209" providerId="LiveId" clId="{9392DDB8-A4CC-6C45-9954-F55935953240}" dt="2022-10-15T01:23:15.595" v="721" actId="478"/>
          <ac:spMkLst>
            <pc:docMk/>
            <pc:sldMk cId="285417418" sldId="310"/>
            <ac:spMk id="6" creationId="{E1A00B48-6A6A-60D7-426D-9B87987C0463}"/>
          </ac:spMkLst>
        </pc:spChg>
        <pc:spChg chg="add mod">
          <ac:chgData name="Christian Neureuter" userId="1e814c22b66ed209" providerId="LiveId" clId="{9392DDB8-A4CC-6C45-9954-F55935953240}" dt="2022-10-15T01:26:07.242" v="733" actId="1076"/>
          <ac:spMkLst>
            <pc:docMk/>
            <pc:sldMk cId="285417418" sldId="310"/>
            <ac:spMk id="8" creationId="{4ED2303B-B2B7-90E6-E8CD-C052E96FCAEF}"/>
          </ac:spMkLst>
        </pc:spChg>
        <pc:spChg chg="add mod">
          <ac:chgData name="Christian Neureuter" userId="1e814c22b66ed209" providerId="LiveId" clId="{9392DDB8-A4CC-6C45-9954-F55935953240}" dt="2022-10-15T01:26:28.509" v="737" actId="1076"/>
          <ac:spMkLst>
            <pc:docMk/>
            <pc:sldMk cId="285417418" sldId="310"/>
            <ac:spMk id="9" creationId="{B96ADA51-3D40-67A8-8E87-655DF9006F15}"/>
          </ac:spMkLst>
        </pc:spChg>
        <pc:spChg chg="add mod">
          <ac:chgData name="Christian Neureuter" userId="1e814c22b66ed209" providerId="LiveId" clId="{9392DDB8-A4CC-6C45-9954-F55935953240}" dt="2022-10-15T01:27:19.743" v="741" actId="14100"/>
          <ac:spMkLst>
            <pc:docMk/>
            <pc:sldMk cId="285417418" sldId="310"/>
            <ac:spMk id="11" creationId="{B98A382A-E4FC-CD44-6B70-A094DBBBF5EC}"/>
          </ac:spMkLst>
        </pc:spChg>
        <pc:spChg chg="add mod">
          <ac:chgData name="Christian Neureuter" userId="1e814c22b66ed209" providerId="LiveId" clId="{9392DDB8-A4CC-6C45-9954-F55935953240}" dt="2022-10-15T01:31:27.259" v="746" actId="692"/>
          <ac:spMkLst>
            <pc:docMk/>
            <pc:sldMk cId="285417418" sldId="310"/>
            <ac:spMk id="12" creationId="{68BBDD97-680A-E57D-16F6-BA0B74410F9C}"/>
          </ac:spMkLst>
        </pc:spChg>
        <pc:picChg chg="mod">
          <ac:chgData name="Christian Neureuter" userId="1e814c22b66ed209" providerId="LiveId" clId="{9392DDB8-A4CC-6C45-9954-F55935953240}" dt="2022-10-15T01:26:14.697" v="736" actId="1076"/>
          <ac:picMkLst>
            <pc:docMk/>
            <pc:sldMk cId="285417418" sldId="310"/>
            <ac:picMk id="24" creationId="{45930867-E0DD-8FBF-6F20-F75DD8D54AEB}"/>
          </ac:picMkLst>
        </pc:picChg>
      </pc:sldChg>
      <pc:sldChg chg="modSp mod modAnim">
        <pc:chgData name="Christian Neureuter" userId="1e814c22b66ed209" providerId="LiveId" clId="{9392DDB8-A4CC-6C45-9954-F55935953240}" dt="2022-10-17T20:37:34.690" v="1384"/>
        <pc:sldMkLst>
          <pc:docMk/>
          <pc:sldMk cId="2334893697" sldId="312"/>
        </pc:sldMkLst>
        <pc:picChg chg="mod">
          <ac:chgData name="Christian Neureuter" userId="1e814c22b66ed209" providerId="LiveId" clId="{9392DDB8-A4CC-6C45-9954-F55935953240}" dt="2022-10-17T20:36:18.077" v="1375" actId="167"/>
          <ac:picMkLst>
            <pc:docMk/>
            <pc:sldMk cId="2334893697" sldId="312"/>
            <ac:picMk id="7" creationId="{1D166BE7-F10A-7119-EECB-94FA7E5CA54F}"/>
          </ac:picMkLst>
        </pc:picChg>
        <pc:picChg chg="mod">
          <ac:chgData name="Christian Neureuter" userId="1e814c22b66ed209" providerId="LiveId" clId="{9392DDB8-A4CC-6C45-9954-F55935953240}" dt="2022-10-17T20:36:22.896" v="1376" actId="167"/>
          <ac:picMkLst>
            <pc:docMk/>
            <pc:sldMk cId="2334893697" sldId="312"/>
            <ac:picMk id="9" creationId="{2D5FE884-AD6A-240B-0321-D538A24D0F0E}"/>
          </ac:picMkLst>
        </pc:picChg>
        <pc:picChg chg="mod">
          <ac:chgData name="Christian Neureuter" userId="1e814c22b66ed209" providerId="LiveId" clId="{9392DDB8-A4CC-6C45-9954-F55935953240}" dt="2022-10-17T20:35:48.453" v="1374" actId="1076"/>
          <ac:picMkLst>
            <pc:docMk/>
            <pc:sldMk cId="2334893697" sldId="312"/>
            <ac:picMk id="12" creationId="{62978659-3168-B5D9-69CF-D7ADF35F9544}"/>
          </ac:picMkLst>
        </pc:picChg>
        <pc:picChg chg="mod">
          <ac:chgData name="Christian Neureuter" userId="1e814c22b66ed209" providerId="LiveId" clId="{9392DDB8-A4CC-6C45-9954-F55935953240}" dt="2022-10-17T20:36:18.077" v="1375" actId="167"/>
          <ac:picMkLst>
            <pc:docMk/>
            <pc:sldMk cId="2334893697" sldId="312"/>
            <ac:picMk id="15" creationId="{8B4227AC-D063-EC58-37B2-EB0581366B99}"/>
          </ac:picMkLst>
        </pc:picChg>
      </pc:sldChg>
      <pc:sldChg chg="modSp mod modAnim">
        <pc:chgData name="Christian Neureuter" userId="1e814c22b66ed209" providerId="LiveId" clId="{9392DDB8-A4CC-6C45-9954-F55935953240}" dt="2022-10-15T01:58:34.303" v="799" actId="1076"/>
        <pc:sldMkLst>
          <pc:docMk/>
          <pc:sldMk cId="2638186217" sldId="313"/>
        </pc:sldMkLst>
        <pc:picChg chg="mod">
          <ac:chgData name="Christian Neureuter" userId="1e814c22b66ed209" providerId="LiveId" clId="{9392DDB8-A4CC-6C45-9954-F55935953240}" dt="2022-10-15T01:03:05.405" v="685" actId="1076"/>
          <ac:picMkLst>
            <pc:docMk/>
            <pc:sldMk cId="2638186217" sldId="313"/>
            <ac:picMk id="7" creationId="{9CE9CC0D-96F9-FFB4-0731-B964992E7ED7}"/>
          </ac:picMkLst>
        </pc:picChg>
        <pc:picChg chg="mod">
          <ac:chgData name="Christian Neureuter" userId="1e814c22b66ed209" providerId="LiveId" clId="{9392DDB8-A4CC-6C45-9954-F55935953240}" dt="2022-10-15T01:02:28.839" v="683" actId="1076"/>
          <ac:picMkLst>
            <pc:docMk/>
            <pc:sldMk cId="2638186217" sldId="313"/>
            <ac:picMk id="10" creationId="{6DF041BD-CE26-177F-68D4-182AF94949C0}"/>
          </ac:picMkLst>
        </pc:picChg>
        <pc:picChg chg="mod">
          <ac:chgData name="Christian Neureuter" userId="1e814c22b66ed209" providerId="LiveId" clId="{9392DDB8-A4CC-6C45-9954-F55935953240}" dt="2022-10-15T01:04:55.119" v="690" actId="1076"/>
          <ac:picMkLst>
            <pc:docMk/>
            <pc:sldMk cId="2638186217" sldId="313"/>
            <ac:picMk id="13" creationId="{7A992FA2-4330-182C-50FC-595C4DC96887}"/>
          </ac:picMkLst>
        </pc:picChg>
        <pc:picChg chg="mod">
          <ac:chgData name="Christian Neureuter" userId="1e814c22b66ed209" providerId="LiveId" clId="{9392DDB8-A4CC-6C45-9954-F55935953240}" dt="2022-10-15T01:58:34.303" v="799" actId="1076"/>
          <ac:picMkLst>
            <pc:docMk/>
            <pc:sldMk cId="2638186217" sldId="313"/>
            <ac:picMk id="16" creationId="{06B0C23B-07D7-98D4-72E5-392408A5FEB1}"/>
          </ac:picMkLst>
        </pc:picChg>
      </pc:sldChg>
      <pc:sldChg chg="addSp delSp modSp mod modAnim">
        <pc:chgData name="Christian Neureuter" userId="1e814c22b66ed209" providerId="LiveId" clId="{9392DDB8-A4CC-6C45-9954-F55935953240}" dt="2022-10-15T02:01:14.549" v="818"/>
        <pc:sldMkLst>
          <pc:docMk/>
          <pc:sldMk cId="1382672267" sldId="314"/>
        </pc:sldMkLst>
        <pc:spChg chg="add del">
          <ac:chgData name="Christian Neureuter" userId="1e814c22b66ed209" providerId="LiveId" clId="{9392DDB8-A4CC-6C45-9954-F55935953240}" dt="2022-10-15T01:43:48.180" v="750" actId="478"/>
          <ac:spMkLst>
            <pc:docMk/>
            <pc:sldMk cId="1382672267" sldId="314"/>
            <ac:spMk id="5" creationId="{4852C8C4-C975-170F-B896-19A5FA80AD36}"/>
          </ac:spMkLst>
        </pc:spChg>
        <pc:spChg chg="add mod">
          <ac:chgData name="Christian Neureuter" userId="1e814c22b66ed209" providerId="LiveId" clId="{9392DDB8-A4CC-6C45-9954-F55935953240}" dt="2022-10-15T01:49:01.912" v="780" actId="692"/>
          <ac:spMkLst>
            <pc:docMk/>
            <pc:sldMk cId="1382672267" sldId="314"/>
            <ac:spMk id="8" creationId="{3F3642CF-7F29-18A3-26E5-488246418A34}"/>
          </ac:spMkLst>
        </pc:spChg>
        <pc:spChg chg="add mod">
          <ac:chgData name="Christian Neureuter" userId="1e814c22b66ed209" providerId="LiveId" clId="{9392DDB8-A4CC-6C45-9954-F55935953240}" dt="2022-10-15T01:49:01.912" v="780" actId="692"/>
          <ac:spMkLst>
            <pc:docMk/>
            <pc:sldMk cId="1382672267" sldId="314"/>
            <ac:spMk id="9" creationId="{393A27B9-3FFE-EEF3-5594-38CA87AB9046}"/>
          </ac:spMkLst>
        </pc:spChg>
        <pc:spChg chg="add mod">
          <ac:chgData name="Christian Neureuter" userId="1e814c22b66ed209" providerId="LiveId" clId="{9392DDB8-A4CC-6C45-9954-F55935953240}" dt="2022-10-15T01:49:01.912" v="780" actId="692"/>
          <ac:spMkLst>
            <pc:docMk/>
            <pc:sldMk cId="1382672267" sldId="314"/>
            <ac:spMk id="11" creationId="{64849457-E9F5-669C-90A4-BAB3D5D6C106}"/>
          </ac:spMkLst>
        </pc:spChg>
        <pc:spChg chg="add del mod">
          <ac:chgData name="Christian Neureuter" userId="1e814c22b66ed209" providerId="LiveId" clId="{9392DDB8-A4CC-6C45-9954-F55935953240}" dt="2022-10-15T01:57:00.868" v="791" actId="478"/>
          <ac:spMkLst>
            <pc:docMk/>
            <pc:sldMk cId="1382672267" sldId="314"/>
            <ac:spMk id="12" creationId="{BC3AB26A-4F70-2904-2B57-891307B09E4C}"/>
          </ac:spMkLst>
        </pc:spChg>
        <pc:picChg chg="mod">
          <ac:chgData name="Christian Neureuter" userId="1e814c22b66ed209" providerId="LiveId" clId="{9392DDB8-A4CC-6C45-9954-F55935953240}" dt="2022-10-15T01:48:20.775" v="776" actId="1076"/>
          <ac:picMkLst>
            <pc:docMk/>
            <pc:sldMk cId="1382672267" sldId="314"/>
            <ac:picMk id="6" creationId="{879DE0DC-CB5E-C602-B788-291FDB3AE0CC}"/>
          </ac:picMkLst>
        </pc:picChg>
        <pc:picChg chg="del mod">
          <ac:chgData name="Christian Neureuter" userId="1e814c22b66ed209" providerId="LiveId" clId="{9392DDB8-A4CC-6C45-9954-F55935953240}" dt="2022-10-15T01:05:28.870" v="698" actId="478"/>
          <ac:picMkLst>
            <pc:docMk/>
            <pc:sldMk cId="1382672267" sldId="314"/>
            <ac:picMk id="7" creationId="{9CE9CC0D-96F9-FFB4-0731-B964992E7ED7}"/>
          </ac:picMkLst>
        </pc:picChg>
        <pc:picChg chg="del mod">
          <ac:chgData name="Christian Neureuter" userId="1e814c22b66ed209" providerId="LiveId" clId="{9392DDB8-A4CC-6C45-9954-F55935953240}" dt="2022-10-15T01:05:24.744" v="697" actId="478"/>
          <ac:picMkLst>
            <pc:docMk/>
            <pc:sldMk cId="1382672267" sldId="314"/>
            <ac:picMk id="10" creationId="{6DF041BD-CE26-177F-68D4-182AF94949C0}"/>
          </ac:picMkLst>
        </pc:picChg>
        <pc:picChg chg="del mod">
          <ac:chgData name="Christian Neureuter" userId="1e814c22b66ed209" providerId="LiveId" clId="{9392DDB8-A4CC-6C45-9954-F55935953240}" dt="2022-10-15T01:06:20.748" v="703" actId="478"/>
          <ac:picMkLst>
            <pc:docMk/>
            <pc:sldMk cId="1382672267" sldId="314"/>
            <ac:picMk id="13" creationId="{7A992FA2-4330-182C-50FC-595C4DC96887}"/>
          </ac:picMkLst>
        </pc:picChg>
        <pc:picChg chg="add mod">
          <ac:chgData name="Christian Neureuter" userId="1e814c22b66ed209" providerId="LiveId" clId="{9392DDB8-A4CC-6C45-9954-F55935953240}" dt="2022-10-15T02:00:49.306" v="815" actId="1076"/>
          <ac:picMkLst>
            <pc:docMk/>
            <pc:sldMk cId="1382672267" sldId="314"/>
            <ac:picMk id="14" creationId="{6D7C4610-39E7-66B7-B64D-97EDD00B8CA2}"/>
          </ac:picMkLst>
        </pc:picChg>
        <pc:picChg chg="add mod">
          <ac:chgData name="Christian Neureuter" userId="1e814c22b66ed209" providerId="LiveId" clId="{9392DDB8-A4CC-6C45-9954-F55935953240}" dt="2022-10-15T01:58:05.786" v="796" actId="1076"/>
          <ac:picMkLst>
            <pc:docMk/>
            <pc:sldMk cId="1382672267" sldId="314"/>
            <ac:picMk id="1026" creationId="{E79B5DAB-4F53-2472-18B4-E408D8B4266D}"/>
          </ac:picMkLst>
        </pc:picChg>
      </pc:sldChg>
      <pc:sldChg chg="modSp add del mod">
        <pc:chgData name="Christian Neureuter" userId="1e814c22b66ed209" providerId="LiveId" clId="{9392DDB8-A4CC-6C45-9954-F55935953240}" dt="2022-10-15T02:15:52.196" v="1367" actId="20577"/>
        <pc:sldMkLst>
          <pc:docMk/>
          <pc:sldMk cId="3357702400" sldId="317"/>
        </pc:sldMkLst>
        <pc:spChg chg="mod">
          <ac:chgData name="Christian Neureuter" userId="1e814c22b66ed209" providerId="LiveId" clId="{9392DDB8-A4CC-6C45-9954-F55935953240}" dt="2022-10-15T02:15:52.196" v="1367" actId="20577"/>
          <ac:spMkLst>
            <pc:docMk/>
            <pc:sldMk cId="3357702400" sldId="317"/>
            <ac:spMk id="32" creationId="{AB82B4F6-E995-4C74-8D86-2C6C79C64FE4}"/>
          </ac:spMkLst>
        </pc:spChg>
      </pc:sldChg>
      <pc:sldChg chg="addSp delSp modSp mod">
        <pc:chgData name="Christian Neureuter" userId="1e814c22b66ed209" providerId="LiveId" clId="{9392DDB8-A4CC-6C45-9954-F55935953240}" dt="2022-10-14T03:25:40.409" v="558" actId="931"/>
        <pc:sldMkLst>
          <pc:docMk/>
          <pc:sldMk cId="1389029066" sldId="318"/>
        </pc:sldMkLst>
        <pc:picChg chg="add mod">
          <ac:chgData name="Christian Neureuter" userId="1e814c22b66ed209" providerId="LiveId" clId="{9392DDB8-A4CC-6C45-9954-F55935953240}" dt="2022-10-14T03:25:40.409" v="558" actId="931"/>
          <ac:picMkLst>
            <pc:docMk/>
            <pc:sldMk cId="1389029066" sldId="318"/>
            <ac:picMk id="6" creationId="{A83AE619-2313-A8D8-0B79-5C1169C33698}"/>
          </ac:picMkLst>
        </pc:picChg>
        <pc:picChg chg="add del mod">
          <ac:chgData name="Christian Neureuter" userId="1e814c22b66ed209" providerId="LiveId" clId="{9392DDB8-A4CC-6C45-9954-F55935953240}" dt="2022-10-14T03:05:22.381" v="557" actId="931"/>
          <ac:picMkLst>
            <pc:docMk/>
            <pc:sldMk cId="1389029066" sldId="318"/>
            <ac:picMk id="6" creationId="{C39C2C75-E500-A11A-67DC-02EBE987C005}"/>
          </ac:picMkLst>
        </pc:picChg>
        <pc:picChg chg="add del mod">
          <ac:chgData name="Christian Neureuter" userId="1e814c22b66ed209" providerId="LiveId" clId="{9392DDB8-A4CC-6C45-9954-F55935953240}" dt="2022-10-14T03:05:21.678" v="556" actId="931"/>
          <ac:picMkLst>
            <pc:docMk/>
            <pc:sldMk cId="1389029066" sldId="318"/>
            <ac:picMk id="8" creationId="{3025B432-A910-C43D-0522-D23F2E60D31E}"/>
          </ac:picMkLst>
        </pc:picChg>
        <pc:picChg chg="add mod">
          <ac:chgData name="Christian Neureuter" userId="1e814c22b66ed209" providerId="LiveId" clId="{9392DDB8-A4CC-6C45-9954-F55935953240}" dt="2022-10-14T03:25:40.409" v="558" actId="931"/>
          <ac:picMkLst>
            <pc:docMk/>
            <pc:sldMk cId="1389029066" sldId="318"/>
            <ac:picMk id="8" creationId="{F8F8AF80-D271-E931-DC79-A0A8CA5C7170}"/>
          </ac:picMkLst>
        </pc:picChg>
        <pc:picChg chg="add mod">
          <ac:chgData name="Christian Neureuter" userId="1e814c22b66ed209" providerId="LiveId" clId="{9392DDB8-A4CC-6C45-9954-F55935953240}" dt="2022-10-14T03:25:40.409" v="558" actId="931"/>
          <ac:picMkLst>
            <pc:docMk/>
            <pc:sldMk cId="1389029066" sldId="318"/>
            <ac:picMk id="10" creationId="{205CE524-FEA6-A65A-AAF1-DED88C14787E}"/>
          </ac:picMkLst>
        </pc:picChg>
        <pc:picChg chg="add del mod">
          <ac:chgData name="Christian Neureuter" userId="1e814c22b66ed209" providerId="LiveId" clId="{9392DDB8-A4CC-6C45-9954-F55935953240}" dt="2022-10-14T03:05:21.678" v="556" actId="931"/>
          <ac:picMkLst>
            <pc:docMk/>
            <pc:sldMk cId="1389029066" sldId="318"/>
            <ac:picMk id="10" creationId="{E688D9C2-3438-A6DF-2775-D59FFBB71BF6}"/>
          </ac:picMkLst>
        </pc:picChg>
        <pc:picChg chg="add del mod">
          <ac:chgData name="Christian Neureuter" userId="1e814c22b66ed209" providerId="LiveId" clId="{9392DDB8-A4CC-6C45-9954-F55935953240}" dt="2022-10-14T03:05:21.678" v="556" actId="931"/>
          <ac:picMkLst>
            <pc:docMk/>
            <pc:sldMk cId="1389029066" sldId="318"/>
            <ac:picMk id="12" creationId="{A994EE2D-D1EF-8310-CE6A-031B149E0BA9}"/>
          </ac:picMkLst>
        </pc:picChg>
        <pc:picChg chg="add mod">
          <ac:chgData name="Christian Neureuter" userId="1e814c22b66ed209" providerId="LiveId" clId="{9392DDB8-A4CC-6C45-9954-F55935953240}" dt="2022-10-14T03:25:40.409" v="558" actId="931"/>
          <ac:picMkLst>
            <pc:docMk/>
            <pc:sldMk cId="1389029066" sldId="318"/>
            <ac:picMk id="12" creationId="{D9F7988A-86DE-5380-6738-25330969DC1D}"/>
          </ac:picMkLst>
        </pc:picChg>
        <pc:picChg chg="add mod">
          <ac:chgData name="Christian Neureuter" userId="1e814c22b66ed209" providerId="LiveId" clId="{9392DDB8-A4CC-6C45-9954-F55935953240}" dt="2022-10-14T03:25:40.409" v="558" actId="931"/>
          <ac:picMkLst>
            <pc:docMk/>
            <pc:sldMk cId="1389029066" sldId="318"/>
            <ac:picMk id="14" creationId="{F53DE865-9A40-468B-F3CF-3A36406FBBCF}"/>
          </ac:picMkLst>
        </pc:picChg>
        <pc:picChg chg="add del mod">
          <ac:chgData name="Christian Neureuter" userId="1e814c22b66ed209" providerId="LiveId" clId="{9392DDB8-A4CC-6C45-9954-F55935953240}" dt="2022-10-14T03:05:21.678" v="556" actId="931"/>
          <ac:picMkLst>
            <pc:docMk/>
            <pc:sldMk cId="1389029066" sldId="318"/>
            <ac:picMk id="14" creationId="{FECF3C53-5712-2F40-1A3D-B48019D76ADF}"/>
          </ac:picMkLst>
        </pc:picChg>
        <pc:picChg chg="add del mod">
          <ac:chgData name="Christian Neureuter" userId="1e814c22b66ed209" providerId="LiveId" clId="{9392DDB8-A4CC-6C45-9954-F55935953240}" dt="2022-10-14T03:05:21.678" v="556" actId="931"/>
          <ac:picMkLst>
            <pc:docMk/>
            <pc:sldMk cId="1389029066" sldId="318"/>
            <ac:picMk id="16" creationId="{65DF5C57-9673-D946-3A0C-D3334283796B}"/>
          </ac:picMkLst>
        </pc:picChg>
        <pc:picChg chg="add mod">
          <ac:chgData name="Christian Neureuter" userId="1e814c22b66ed209" providerId="LiveId" clId="{9392DDB8-A4CC-6C45-9954-F55935953240}" dt="2022-10-14T03:25:40.409" v="558" actId="931"/>
          <ac:picMkLst>
            <pc:docMk/>
            <pc:sldMk cId="1389029066" sldId="318"/>
            <ac:picMk id="16" creationId="{F94371EE-464D-1BC7-8CCE-F827998D596B}"/>
          </ac:picMkLst>
        </pc:picChg>
        <pc:picChg chg="add mod">
          <ac:chgData name="Christian Neureuter" userId="1e814c22b66ed209" providerId="LiveId" clId="{9392DDB8-A4CC-6C45-9954-F55935953240}" dt="2022-10-14T03:25:40.409" v="558" actId="931"/>
          <ac:picMkLst>
            <pc:docMk/>
            <pc:sldMk cId="1389029066" sldId="318"/>
            <ac:picMk id="18" creationId="{1336C360-A203-2FA5-095C-67DF9FB45088}"/>
          </ac:picMkLst>
        </pc:picChg>
        <pc:picChg chg="add del mod">
          <ac:chgData name="Christian Neureuter" userId="1e814c22b66ed209" providerId="LiveId" clId="{9392DDB8-A4CC-6C45-9954-F55935953240}" dt="2022-10-14T03:05:21.678" v="556" actId="931"/>
          <ac:picMkLst>
            <pc:docMk/>
            <pc:sldMk cId="1389029066" sldId="318"/>
            <ac:picMk id="18" creationId="{7FE61E21-3B21-650D-C0CC-A22A7412D892}"/>
          </ac:picMkLst>
        </pc:picChg>
        <pc:picChg chg="add del mod">
          <ac:chgData name="Christian Neureuter" userId="1e814c22b66ed209" providerId="LiveId" clId="{9392DDB8-A4CC-6C45-9954-F55935953240}" dt="2022-10-14T03:05:21.678" v="556" actId="931"/>
          <ac:picMkLst>
            <pc:docMk/>
            <pc:sldMk cId="1389029066" sldId="318"/>
            <ac:picMk id="20" creationId="{B3269436-4738-FE46-D918-31C2BCBEDBFD}"/>
          </ac:picMkLst>
        </pc:picChg>
        <pc:picChg chg="add mod">
          <ac:chgData name="Christian Neureuter" userId="1e814c22b66ed209" providerId="LiveId" clId="{9392DDB8-A4CC-6C45-9954-F55935953240}" dt="2022-10-14T03:25:40.409" v="558" actId="931"/>
          <ac:picMkLst>
            <pc:docMk/>
            <pc:sldMk cId="1389029066" sldId="318"/>
            <ac:picMk id="20" creationId="{D6BE2EC8-7894-DE5E-52DD-425CE5BF5343}"/>
          </ac:picMkLst>
        </pc:picChg>
        <pc:picChg chg="add del mod">
          <ac:chgData name="Christian Neureuter" userId="1e814c22b66ed209" providerId="LiveId" clId="{9392DDB8-A4CC-6C45-9954-F55935953240}" dt="2022-10-14T03:05:21.678" v="556" actId="931"/>
          <ac:picMkLst>
            <pc:docMk/>
            <pc:sldMk cId="1389029066" sldId="318"/>
            <ac:picMk id="22" creationId="{5A6C9408-73A2-DFAD-DDF1-81948E747914}"/>
          </ac:picMkLst>
        </pc:picChg>
        <pc:picChg chg="add mod">
          <ac:chgData name="Christian Neureuter" userId="1e814c22b66ed209" providerId="LiveId" clId="{9392DDB8-A4CC-6C45-9954-F55935953240}" dt="2022-10-14T03:25:40.409" v="558" actId="931"/>
          <ac:picMkLst>
            <pc:docMk/>
            <pc:sldMk cId="1389029066" sldId="318"/>
            <ac:picMk id="22" creationId="{6F89643A-5498-4B95-6DF1-983F74A77503}"/>
          </ac:picMkLst>
        </pc:picChg>
        <pc:picChg chg="add del mod">
          <ac:chgData name="Christian Neureuter" userId="1e814c22b66ed209" providerId="LiveId" clId="{9392DDB8-A4CC-6C45-9954-F55935953240}" dt="2022-10-14T03:05:21.678" v="556" actId="931"/>
          <ac:picMkLst>
            <pc:docMk/>
            <pc:sldMk cId="1389029066" sldId="318"/>
            <ac:picMk id="24" creationId="{7A0291F1-E0DD-7FDD-77D3-8677B82E93BA}"/>
          </ac:picMkLst>
        </pc:picChg>
        <pc:picChg chg="add mod">
          <ac:chgData name="Christian Neureuter" userId="1e814c22b66ed209" providerId="LiveId" clId="{9392DDB8-A4CC-6C45-9954-F55935953240}" dt="2022-10-14T03:25:40.409" v="558" actId="931"/>
          <ac:picMkLst>
            <pc:docMk/>
            <pc:sldMk cId="1389029066" sldId="318"/>
            <ac:picMk id="24" creationId="{92FCD781-05D0-D7CB-14D9-C078CC301DD0}"/>
          </ac:picMkLst>
        </pc:picChg>
        <pc:picChg chg="add mod">
          <ac:chgData name="Christian Neureuter" userId="1e814c22b66ed209" providerId="LiveId" clId="{9392DDB8-A4CC-6C45-9954-F55935953240}" dt="2022-10-14T03:25:40.409" v="558" actId="931"/>
          <ac:picMkLst>
            <pc:docMk/>
            <pc:sldMk cId="1389029066" sldId="318"/>
            <ac:picMk id="26" creationId="{09B047F7-A0D1-BCA0-6B87-A0E5DF6EA76A}"/>
          </ac:picMkLst>
        </pc:picChg>
        <pc:picChg chg="add del mod">
          <ac:chgData name="Christian Neureuter" userId="1e814c22b66ed209" providerId="LiveId" clId="{9392DDB8-A4CC-6C45-9954-F55935953240}" dt="2022-10-14T03:05:21.678" v="556" actId="931"/>
          <ac:picMkLst>
            <pc:docMk/>
            <pc:sldMk cId="1389029066" sldId="318"/>
            <ac:picMk id="26" creationId="{0E21593B-DEEC-9A82-72A1-D476B0D88ADE}"/>
          </ac:picMkLst>
        </pc:picChg>
      </pc:sldChg>
      <pc:sldChg chg="delSp mod">
        <pc:chgData name="Christian Neureuter" userId="1e814c22b66ed209" providerId="LiveId" clId="{9392DDB8-A4CC-6C45-9954-F55935953240}" dt="2022-10-15T02:16:00.647" v="1368" actId="478"/>
        <pc:sldMkLst>
          <pc:docMk/>
          <pc:sldMk cId="1796610067" sldId="319"/>
        </pc:sldMkLst>
        <pc:spChg chg="del">
          <ac:chgData name="Christian Neureuter" userId="1e814c22b66ed209" providerId="LiveId" clId="{9392DDB8-A4CC-6C45-9954-F55935953240}" dt="2022-10-15T02:16:00.647" v="1368" actId="478"/>
          <ac:spMkLst>
            <pc:docMk/>
            <pc:sldMk cId="1796610067" sldId="319"/>
            <ac:spMk id="32" creationId="{AB82B4F6-E995-4C74-8D86-2C6C79C64FE4}"/>
          </ac:spMkLst>
        </pc:spChg>
      </pc:sldChg>
      <pc:sldChg chg="delSp mod">
        <pc:chgData name="Christian Neureuter" userId="1e814c22b66ed209" providerId="LiveId" clId="{9392DDB8-A4CC-6C45-9954-F55935953240}" dt="2022-10-15T02:16:05.328" v="1369" actId="478"/>
        <pc:sldMkLst>
          <pc:docMk/>
          <pc:sldMk cId="3233464917" sldId="320"/>
        </pc:sldMkLst>
        <pc:spChg chg="del">
          <ac:chgData name="Christian Neureuter" userId="1e814c22b66ed209" providerId="LiveId" clId="{9392DDB8-A4CC-6C45-9954-F55935953240}" dt="2022-10-15T02:16:05.328" v="1369" actId="478"/>
          <ac:spMkLst>
            <pc:docMk/>
            <pc:sldMk cId="3233464917" sldId="320"/>
            <ac:spMk id="32" creationId="{AB82B4F6-E995-4C74-8D86-2C6C79C64FE4}"/>
          </ac:spMkLst>
        </pc:spChg>
      </pc:sldChg>
      <pc:sldChg chg="addSp delSp modSp mod modAnim">
        <pc:chgData name="Christian Neureuter" userId="1e814c22b66ed209" providerId="LiveId" clId="{9392DDB8-A4CC-6C45-9954-F55935953240}" dt="2022-10-15T01:47:50.234" v="771" actId="21"/>
        <pc:sldMkLst>
          <pc:docMk/>
          <pc:sldMk cId="3322025694" sldId="325"/>
        </pc:sldMkLst>
        <pc:spChg chg="add del">
          <ac:chgData name="Christian Neureuter" userId="1e814c22b66ed209" providerId="LiveId" clId="{9392DDB8-A4CC-6C45-9954-F55935953240}" dt="2022-10-15T01:46:26.622" v="758" actId="11529"/>
          <ac:spMkLst>
            <pc:docMk/>
            <pc:sldMk cId="3322025694" sldId="325"/>
            <ac:spMk id="15" creationId="{0BE22C4A-3698-DA63-7D65-A6FA1E651E6C}"/>
          </ac:spMkLst>
        </pc:spChg>
        <pc:spChg chg="add del">
          <ac:chgData name="Christian Neureuter" userId="1e814c22b66ed209" providerId="LiveId" clId="{9392DDB8-A4CC-6C45-9954-F55935953240}" dt="2022-10-15T01:46:44.799" v="760" actId="478"/>
          <ac:spMkLst>
            <pc:docMk/>
            <pc:sldMk cId="3322025694" sldId="325"/>
            <ac:spMk id="17" creationId="{CDCD1703-4183-0500-75F4-38099401C1AE}"/>
          </ac:spMkLst>
        </pc:spChg>
        <pc:spChg chg="add del mod">
          <ac:chgData name="Christian Neureuter" userId="1e814c22b66ed209" providerId="LiveId" clId="{9392DDB8-A4CC-6C45-9954-F55935953240}" dt="2022-10-15T01:47:50.234" v="771" actId="21"/>
          <ac:spMkLst>
            <pc:docMk/>
            <pc:sldMk cId="3322025694" sldId="325"/>
            <ac:spMk id="18" creationId="{23ECC222-B88A-5F92-49A0-DE94F37F2979}"/>
          </ac:spMkLst>
        </pc:spChg>
        <pc:picChg chg="mod">
          <ac:chgData name="Christian Neureuter" userId="1e814c22b66ed209" providerId="LiveId" clId="{9392DDB8-A4CC-6C45-9954-F55935953240}" dt="2022-10-15T00:57:25.502" v="645" actId="1076"/>
          <ac:picMkLst>
            <pc:docMk/>
            <pc:sldMk cId="3322025694" sldId="325"/>
            <ac:picMk id="6" creationId="{4428A22C-E159-6C10-2828-86E5935EDB51}"/>
          </ac:picMkLst>
        </pc:picChg>
        <pc:picChg chg="add mod">
          <ac:chgData name="Christian Neureuter" userId="1e814c22b66ed209" providerId="LiveId" clId="{9392DDB8-A4CC-6C45-9954-F55935953240}" dt="2022-10-15T00:55:39.311" v="640" actId="167"/>
          <ac:picMkLst>
            <pc:docMk/>
            <pc:sldMk cId="3322025694" sldId="325"/>
            <ac:picMk id="7" creationId="{362319CA-8BC3-1F7B-753D-657F47C6A9A9}"/>
          </ac:picMkLst>
        </pc:picChg>
        <pc:picChg chg="mod">
          <ac:chgData name="Christian Neureuter" userId="1e814c22b66ed209" providerId="LiveId" clId="{9392DDB8-A4CC-6C45-9954-F55935953240}" dt="2022-10-15T01:45:55.221" v="755" actId="167"/>
          <ac:picMkLst>
            <pc:docMk/>
            <pc:sldMk cId="3322025694" sldId="325"/>
            <ac:picMk id="8" creationId="{7A72AB1A-F562-BC7B-C85F-2DA4CD1AF34D}"/>
          </ac:picMkLst>
        </pc:picChg>
        <pc:picChg chg="mod">
          <ac:chgData name="Christian Neureuter" userId="1e814c22b66ed209" providerId="LiveId" clId="{9392DDB8-A4CC-6C45-9954-F55935953240}" dt="2022-10-15T01:45:38.437" v="753" actId="167"/>
          <ac:picMkLst>
            <pc:docMk/>
            <pc:sldMk cId="3322025694" sldId="325"/>
            <ac:picMk id="10" creationId="{A5450465-B9B1-388B-9BAD-16291E2BCFB7}"/>
          </ac:picMkLst>
        </pc:picChg>
        <pc:picChg chg="add mod">
          <ac:chgData name="Christian Neureuter" userId="1e814c22b66ed209" providerId="LiveId" clId="{9392DDB8-A4CC-6C45-9954-F55935953240}" dt="2022-10-15T00:55:39.311" v="640" actId="167"/>
          <ac:picMkLst>
            <pc:docMk/>
            <pc:sldMk cId="3322025694" sldId="325"/>
            <ac:picMk id="11" creationId="{BBE52E35-1A12-BE5D-22F1-A173BC589E09}"/>
          </ac:picMkLst>
        </pc:picChg>
        <pc:picChg chg="mod">
          <ac:chgData name="Christian Neureuter" userId="1e814c22b66ed209" providerId="LiveId" clId="{9392DDB8-A4CC-6C45-9954-F55935953240}" dt="2022-10-15T01:47:46.847" v="770" actId="1076"/>
          <ac:picMkLst>
            <pc:docMk/>
            <pc:sldMk cId="3322025694" sldId="325"/>
            <ac:picMk id="12" creationId="{DBC5A01A-A4C2-1A05-6B63-B2AC7E9A3243}"/>
          </ac:picMkLst>
        </pc:picChg>
        <pc:picChg chg="add mod">
          <ac:chgData name="Christian Neureuter" userId="1e814c22b66ed209" providerId="LiveId" clId="{9392DDB8-A4CC-6C45-9954-F55935953240}" dt="2022-10-15T00:55:39.311" v="640" actId="167"/>
          <ac:picMkLst>
            <pc:docMk/>
            <pc:sldMk cId="3322025694" sldId="325"/>
            <ac:picMk id="14" creationId="{88C6ECAA-8445-A9A5-0C80-7E659202E827}"/>
          </ac:picMkLst>
        </pc:picChg>
        <pc:picChg chg="mod">
          <ac:chgData name="Christian Neureuter" userId="1e814c22b66ed209" providerId="LiveId" clId="{9392DDB8-A4CC-6C45-9954-F55935953240}" dt="2022-10-15T00:55:55.360" v="641" actId="167"/>
          <ac:picMkLst>
            <pc:docMk/>
            <pc:sldMk cId="3322025694" sldId="325"/>
            <ac:picMk id="16" creationId="{30E75B51-B4B7-1B7A-E3E7-73279CE97DA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17.10.22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17.10.22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022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7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603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835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2168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166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568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745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324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6994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321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8739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722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4088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901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578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1241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3135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7536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2039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899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8048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9545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51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rgbClr val="04316A">
                  <a:alpha val="50000"/>
                </a:srgb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65" name="Bildplatzhalter 60">
            <a:extLst>
              <a:ext uri="{FF2B5EF4-FFF2-40B4-BE49-F238E27FC236}">
                <a16:creationId xmlns:a16="http://schemas.microsoft.com/office/drawing/2014/main" id="{F018B551-27B5-4B00-BF39-7527999917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1DC1BF-B7B9-4143-AFEB-7D1D6C73E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4979505" cy="103053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Willkommen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929994FB-5DBF-40C3-99B7-BCB45F80FCBA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7" name="Grafik 58">
            <a:extLst>
              <a:ext uri="{FF2B5EF4-FFF2-40B4-BE49-F238E27FC236}">
                <a16:creationId xmlns:a16="http://schemas.microsoft.com/office/drawing/2014/main" id="{2DC4FFC6-FAE6-4875-89B0-1ECA9FE11309}"/>
              </a:ext>
            </a:extLst>
          </p:cNvPr>
          <p:cNvGrpSpPr/>
          <p:nvPr/>
        </p:nvGrpSpPr>
        <p:grpSpPr>
          <a:xfrm>
            <a:off x="520163" y="293688"/>
            <a:ext cx="2592823" cy="362285"/>
            <a:chOff x="2151786" y="327912"/>
            <a:chExt cx="2333060" cy="325989"/>
          </a:xfrm>
          <a:solidFill>
            <a:schemeClr val="tx1"/>
          </a:solidFill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052ECEA4-6656-46DE-9913-B481507F2246}"/>
                </a:ext>
              </a:extLst>
            </p:cNvPr>
            <p:cNvSpPr/>
            <p:nvPr/>
          </p:nvSpPr>
          <p:spPr>
            <a:xfrm>
              <a:off x="2151786" y="334274"/>
              <a:ext cx="70316" cy="111996"/>
            </a:xfrm>
            <a:custGeom>
              <a:avLst/>
              <a:gdLst>
                <a:gd name="connsiteX0" fmla="*/ 70317 w 70316"/>
                <a:gd name="connsiteY0" fmla="*/ 18294 h 111996"/>
                <a:gd name="connsiteX1" fmla="*/ 19886 w 70316"/>
                <a:gd name="connsiteY1" fmla="*/ 18294 h 111996"/>
                <a:gd name="connsiteX2" fmla="*/ 19886 w 70316"/>
                <a:gd name="connsiteY2" fmla="*/ 46135 h 111996"/>
                <a:gd name="connsiteX3" fmla="*/ 57588 w 70316"/>
                <a:gd name="connsiteY3" fmla="*/ 46135 h 111996"/>
                <a:gd name="connsiteX4" fmla="*/ 57588 w 70316"/>
                <a:gd name="connsiteY4" fmla="*/ 64273 h 111996"/>
                <a:gd name="connsiteX5" fmla="*/ 19886 w 70316"/>
                <a:gd name="connsiteY5" fmla="*/ 64273 h 111996"/>
                <a:gd name="connsiteX6" fmla="*/ 19886 w 70316"/>
                <a:gd name="connsiteY6" fmla="*/ 111997 h 111996"/>
                <a:gd name="connsiteX7" fmla="*/ 0 w 70316"/>
                <a:gd name="connsiteY7" fmla="*/ 111997 h 111996"/>
                <a:gd name="connsiteX8" fmla="*/ 0 w 70316"/>
                <a:gd name="connsiteY8" fmla="*/ 0 h 111996"/>
                <a:gd name="connsiteX9" fmla="*/ 70317 w 70316"/>
                <a:gd name="connsiteY9" fmla="*/ 0 h 111996"/>
                <a:gd name="connsiteX10" fmla="*/ 70317 w 70316"/>
                <a:gd name="connsiteY10" fmla="*/ 18294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316" h="111996">
                  <a:moveTo>
                    <a:pt x="70317" y="18294"/>
                  </a:moveTo>
                  <a:lnTo>
                    <a:pt x="19886" y="18294"/>
                  </a:lnTo>
                  <a:lnTo>
                    <a:pt x="19886" y="46135"/>
                  </a:lnTo>
                  <a:lnTo>
                    <a:pt x="57588" y="46135"/>
                  </a:lnTo>
                  <a:lnTo>
                    <a:pt x="57588" y="64273"/>
                  </a:lnTo>
                  <a:lnTo>
                    <a:pt x="19886" y="64273"/>
                  </a:lnTo>
                  <a:lnTo>
                    <a:pt x="19886" y="111997"/>
                  </a:lnTo>
                  <a:lnTo>
                    <a:pt x="0" y="111997"/>
                  </a:lnTo>
                  <a:lnTo>
                    <a:pt x="0" y="0"/>
                  </a:lnTo>
                  <a:lnTo>
                    <a:pt x="70317" y="0"/>
                  </a:lnTo>
                  <a:lnTo>
                    <a:pt x="70317" y="18294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79E51346-5508-499A-8840-A445143E194B}"/>
                </a:ext>
              </a:extLst>
            </p:cNvPr>
            <p:cNvSpPr/>
            <p:nvPr/>
          </p:nvSpPr>
          <p:spPr>
            <a:xfrm>
              <a:off x="2232916" y="363231"/>
              <a:ext cx="48996" cy="83039"/>
            </a:xfrm>
            <a:custGeom>
              <a:avLst/>
              <a:gdLst>
                <a:gd name="connsiteX0" fmla="*/ 48996 w 48996"/>
                <a:gd name="connsiteY0" fmla="*/ 1747 h 83039"/>
                <a:gd name="connsiteX1" fmla="*/ 45973 w 48996"/>
                <a:gd name="connsiteY1" fmla="*/ 21155 h 83039"/>
                <a:gd name="connsiteX2" fmla="*/ 35475 w 48996"/>
                <a:gd name="connsiteY2" fmla="*/ 18610 h 83039"/>
                <a:gd name="connsiteX3" fmla="*/ 18931 w 48996"/>
                <a:gd name="connsiteY3" fmla="*/ 41518 h 83039"/>
                <a:gd name="connsiteX4" fmla="*/ 18931 w 48996"/>
                <a:gd name="connsiteY4" fmla="*/ 83039 h 83039"/>
                <a:gd name="connsiteX5" fmla="*/ 0 w 48996"/>
                <a:gd name="connsiteY5" fmla="*/ 83039 h 83039"/>
                <a:gd name="connsiteX6" fmla="*/ 0 w 48996"/>
                <a:gd name="connsiteY6" fmla="*/ 2066 h 83039"/>
                <a:gd name="connsiteX7" fmla="*/ 18613 w 48996"/>
                <a:gd name="connsiteY7" fmla="*/ 2066 h 83039"/>
                <a:gd name="connsiteX8" fmla="*/ 18613 w 48996"/>
                <a:gd name="connsiteY8" fmla="*/ 12248 h 83039"/>
                <a:gd name="connsiteX9" fmla="*/ 18931 w 48996"/>
                <a:gd name="connsiteY9" fmla="*/ 12248 h 83039"/>
                <a:gd name="connsiteX10" fmla="*/ 40089 w 48996"/>
                <a:gd name="connsiteY10" fmla="*/ 0 h 83039"/>
                <a:gd name="connsiteX11" fmla="*/ 48996 w 4899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6" h="83039">
                  <a:moveTo>
                    <a:pt x="48996" y="1747"/>
                  </a:moveTo>
                  <a:lnTo>
                    <a:pt x="45973" y="21155"/>
                  </a:lnTo>
                  <a:cubicBezTo>
                    <a:pt x="43109" y="19564"/>
                    <a:pt x="39609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7" y="4614"/>
                    <a:pt x="30864" y="0"/>
                    <a:pt x="40089" y="0"/>
                  </a:cubicBezTo>
                  <a:cubicBezTo>
                    <a:pt x="42791" y="-3"/>
                    <a:pt x="46132" y="474"/>
                    <a:pt x="4899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EC65699C-B90A-4423-8DFB-925E7DB6372A}"/>
                </a:ext>
              </a:extLst>
            </p:cNvPr>
            <p:cNvSpPr/>
            <p:nvPr/>
          </p:nvSpPr>
          <p:spPr>
            <a:xfrm>
              <a:off x="2295365" y="329344"/>
              <a:ext cx="24022" cy="116926"/>
            </a:xfrm>
            <a:custGeom>
              <a:avLst/>
              <a:gdLst>
                <a:gd name="connsiteX0" fmla="*/ 24022 w 24022"/>
                <a:gd name="connsiteY0" fmla="*/ 11453 h 116926"/>
                <a:gd name="connsiteX1" fmla="*/ 11930 w 24022"/>
                <a:gd name="connsiteY1" fmla="*/ 22906 h 116926"/>
                <a:gd name="connsiteX2" fmla="*/ 0 w 24022"/>
                <a:gd name="connsiteY2" fmla="*/ 11453 h 116926"/>
                <a:gd name="connsiteX3" fmla="*/ 11930 w 24022"/>
                <a:gd name="connsiteY3" fmla="*/ 0 h 116926"/>
                <a:gd name="connsiteX4" fmla="*/ 24022 w 24022"/>
                <a:gd name="connsiteY4" fmla="*/ 11453 h 116926"/>
                <a:gd name="connsiteX5" fmla="*/ 21477 w 24022"/>
                <a:gd name="connsiteY5" fmla="*/ 116926 h 116926"/>
                <a:gd name="connsiteX6" fmla="*/ 2546 w 24022"/>
                <a:gd name="connsiteY6" fmla="*/ 116926 h 116926"/>
                <a:gd name="connsiteX7" fmla="*/ 2546 w 24022"/>
                <a:gd name="connsiteY7" fmla="*/ 35952 h 116926"/>
                <a:gd name="connsiteX8" fmla="*/ 21477 w 24022"/>
                <a:gd name="connsiteY8" fmla="*/ 35952 h 116926"/>
                <a:gd name="connsiteX9" fmla="*/ 21477 w 24022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22" h="116926">
                  <a:moveTo>
                    <a:pt x="24022" y="11453"/>
                  </a:moveTo>
                  <a:cubicBezTo>
                    <a:pt x="24022" y="18135"/>
                    <a:pt x="18613" y="22906"/>
                    <a:pt x="11930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30" y="0"/>
                  </a:cubicBezTo>
                  <a:cubicBezTo>
                    <a:pt x="18613" y="0"/>
                    <a:pt x="24022" y="4929"/>
                    <a:pt x="24022" y="11453"/>
                  </a:cubicBezTo>
                  <a:close/>
                  <a:moveTo>
                    <a:pt x="21477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77" y="35952"/>
                  </a:lnTo>
                  <a:lnTo>
                    <a:pt x="21477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2FCA0445-E885-4586-965F-FFAEC07B96ED}"/>
                </a:ext>
              </a:extLst>
            </p:cNvPr>
            <p:cNvSpPr/>
            <p:nvPr/>
          </p:nvSpPr>
          <p:spPr>
            <a:xfrm>
              <a:off x="2336779" y="363231"/>
              <a:ext cx="73976" cy="84948"/>
            </a:xfrm>
            <a:custGeom>
              <a:avLst/>
              <a:gdLst>
                <a:gd name="connsiteX0" fmla="*/ 40089 w 73976"/>
                <a:gd name="connsiteY0" fmla="*/ 84949 h 84948"/>
                <a:gd name="connsiteX1" fmla="*/ 0 w 73976"/>
                <a:gd name="connsiteY1" fmla="*/ 42317 h 84948"/>
                <a:gd name="connsiteX2" fmla="*/ 38024 w 73976"/>
                <a:gd name="connsiteY2" fmla="*/ 0 h 84948"/>
                <a:gd name="connsiteX3" fmla="*/ 73976 w 73976"/>
                <a:gd name="connsiteY3" fmla="*/ 41203 h 84948"/>
                <a:gd name="connsiteX4" fmla="*/ 73658 w 73976"/>
                <a:gd name="connsiteY4" fmla="*/ 48999 h 84948"/>
                <a:gd name="connsiteX5" fmla="*/ 19249 w 73976"/>
                <a:gd name="connsiteY5" fmla="*/ 48999 h 84948"/>
                <a:gd name="connsiteX6" fmla="*/ 40248 w 73976"/>
                <a:gd name="connsiteY6" fmla="*/ 68725 h 84948"/>
                <a:gd name="connsiteX7" fmla="*/ 60134 w 73976"/>
                <a:gd name="connsiteY7" fmla="*/ 59179 h 84948"/>
                <a:gd name="connsiteX8" fmla="*/ 71905 w 73976"/>
                <a:gd name="connsiteY8" fmla="*/ 71589 h 84948"/>
                <a:gd name="connsiteX9" fmla="*/ 40089 w 73976"/>
                <a:gd name="connsiteY9" fmla="*/ 84949 h 84948"/>
                <a:gd name="connsiteX10" fmla="*/ 18931 w 73976"/>
                <a:gd name="connsiteY10" fmla="*/ 35154 h 84948"/>
                <a:gd name="connsiteX11" fmla="*/ 55679 w 73976"/>
                <a:gd name="connsiteY11" fmla="*/ 35154 h 84948"/>
                <a:gd name="connsiteX12" fmla="*/ 37703 w 73976"/>
                <a:gd name="connsiteY12" fmla="*/ 15587 h 84948"/>
                <a:gd name="connsiteX13" fmla="*/ 18931 w 73976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6" h="84948">
                  <a:moveTo>
                    <a:pt x="40089" y="84949"/>
                  </a:moveTo>
                  <a:cubicBezTo>
                    <a:pt x="16067" y="84949"/>
                    <a:pt x="0" y="67927"/>
                    <a:pt x="0" y="42317"/>
                  </a:cubicBezTo>
                  <a:cubicBezTo>
                    <a:pt x="0" y="17181"/>
                    <a:pt x="15430" y="0"/>
                    <a:pt x="38024" y="0"/>
                  </a:cubicBezTo>
                  <a:cubicBezTo>
                    <a:pt x="59818" y="0"/>
                    <a:pt x="73976" y="16226"/>
                    <a:pt x="73976" y="41203"/>
                  </a:cubicBezTo>
                  <a:cubicBezTo>
                    <a:pt x="73976" y="43908"/>
                    <a:pt x="73817" y="46769"/>
                    <a:pt x="73658" y="48999"/>
                  </a:cubicBezTo>
                  <a:lnTo>
                    <a:pt x="19249" y="48999"/>
                  </a:lnTo>
                  <a:cubicBezTo>
                    <a:pt x="21318" y="61566"/>
                    <a:pt x="28793" y="68725"/>
                    <a:pt x="40248" y="68725"/>
                  </a:cubicBezTo>
                  <a:cubicBezTo>
                    <a:pt x="47723" y="68725"/>
                    <a:pt x="53769" y="65862"/>
                    <a:pt x="60134" y="59179"/>
                  </a:cubicBezTo>
                  <a:lnTo>
                    <a:pt x="71905" y="71589"/>
                  </a:lnTo>
                  <a:cubicBezTo>
                    <a:pt x="62680" y="80653"/>
                    <a:pt x="52341" y="84949"/>
                    <a:pt x="40089" y="84949"/>
                  </a:cubicBezTo>
                  <a:close/>
                  <a:moveTo>
                    <a:pt x="18931" y="35154"/>
                  </a:moveTo>
                  <a:lnTo>
                    <a:pt x="55679" y="35154"/>
                  </a:lnTo>
                  <a:cubicBezTo>
                    <a:pt x="54883" y="22744"/>
                    <a:pt x="48360" y="15587"/>
                    <a:pt x="37703" y="15587"/>
                  </a:cubicBezTo>
                  <a:cubicBezTo>
                    <a:pt x="27204" y="15587"/>
                    <a:pt x="20522" y="22587"/>
                    <a:pt x="18931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90404EAA-0A9F-4486-BEA0-E1D3BC2B6829}"/>
                </a:ext>
              </a:extLst>
            </p:cNvPr>
            <p:cNvSpPr/>
            <p:nvPr/>
          </p:nvSpPr>
          <p:spPr>
            <a:xfrm>
              <a:off x="2427215" y="327912"/>
              <a:ext cx="75723" cy="120267"/>
            </a:xfrm>
            <a:custGeom>
              <a:avLst/>
              <a:gdLst>
                <a:gd name="connsiteX0" fmla="*/ 0 w 75723"/>
                <a:gd name="connsiteY0" fmla="*/ 77635 h 120267"/>
                <a:gd name="connsiteX1" fmla="*/ 32929 w 75723"/>
                <a:gd name="connsiteY1" fmla="*/ 35319 h 120267"/>
                <a:gd name="connsiteX2" fmla="*/ 56474 w 75723"/>
                <a:gd name="connsiteY2" fmla="*/ 46294 h 120267"/>
                <a:gd name="connsiteX3" fmla="*/ 56792 w 75723"/>
                <a:gd name="connsiteY3" fmla="*/ 46294 h 120267"/>
                <a:gd name="connsiteX4" fmla="*/ 56792 w 75723"/>
                <a:gd name="connsiteY4" fmla="*/ 4773 h 120267"/>
                <a:gd name="connsiteX5" fmla="*/ 75723 w 75723"/>
                <a:gd name="connsiteY5" fmla="*/ 0 h 120267"/>
                <a:gd name="connsiteX6" fmla="*/ 75723 w 75723"/>
                <a:gd name="connsiteY6" fmla="*/ 118358 h 120267"/>
                <a:gd name="connsiteX7" fmla="*/ 57270 w 75723"/>
                <a:gd name="connsiteY7" fmla="*/ 118358 h 120267"/>
                <a:gd name="connsiteX8" fmla="*/ 57270 w 75723"/>
                <a:gd name="connsiteY8" fmla="*/ 108815 h 120267"/>
                <a:gd name="connsiteX9" fmla="*/ 56952 w 75723"/>
                <a:gd name="connsiteY9" fmla="*/ 108815 h 120267"/>
                <a:gd name="connsiteX10" fmla="*/ 32611 w 75723"/>
                <a:gd name="connsiteY10" fmla="*/ 120267 h 120267"/>
                <a:gd name="connsiteX11" fmla="*/ 0 w 75723"/>
                <a:gd name="connsiteY11" fmla="*/ 77635 h 120267"/>
                <a:gd name="connsiteX12" fmla="*/ 18772 w 75723"/>
                <a:gd name="connsiteY12" fmla="*/ 77635 h 120267"/>
                <a:gd name="connsiteX13" fmla="*/ 37543 w 75723"/>
                <a:gd name="connsiteY13" fmla="*/ 103564 h 120267"/>
                <a:gd name="connsiteX14" fmla="*/ 56792 w 75723"/>
                <a:gd name="connsiteY14" fmla="*/ 92904 h 120267"/>
                <a:gd name="connsiteX15" fmla="*/ 56792 w 75723"/>
                <a:gd name="connsiteY15" fmla="*/ 63316 h 120267"/>
                <a:gd name="connsiteX16" fmla="*/ 37543 w 75723"/>
                <a:gd name="connsiteY16" fmla="*/ 52497 h 120267"/>
                <a:gd name="connsiteX17" fmla="*/ 18772 w 75723"/>
                <a:gd name="connsiteY17" fmla="*/ 77635 h 12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723" h="120267">
                  <a:moveTo>
                    <a:pt x="0" y="77635"/>
                  </a:moveTo>
                  <a:cubicBezTo>
                    <a:pt x="0" y="51542"/>
                    <a:pt x="13203" y="35319"/>
                    <a:pt x="32929" y="35319"/>
                  </a:cubicBezTo>
                  <a:cubicBezTo>
                    <a:pt x="43112" y="35319"/>
                    <a:pt x="51065" y="39615"/>
                    <a:pt x="56474" y="46294"/>
                  </a:cubicBezTo>
                  <a:lnTo>
                    <a:pt x="56792" y="46294"/>
                  </a:lnTo>
                  <a:lnTo>
                    <a:pt x="56792" y="4773"/>
                  </a:lnTo>
                  <a:lnTo>
                    <a:pt x="75723" y="0"/>
                  </a:lnTo>
                  <a:lnTo>
                    <a:pt x="75723" y="118358"/>
                  </a:lnTo>
                  <a:lnTo>
                    <a:pt x="57270" y="118358"/>
                  </a:lnTo>
                  <a:lnTo>
                    <a:pt x="57270" y="108815"/>
                  </a:lnTo>
                  <a:lnTo>
                    <a:pt x="56952" y="108815"/>
                  </a:lnTo>
                  <a:cubicBezTo>
                    <a:pt x="51065" y="115974"/>
                    <a:pt x="42632" y="120267"/>
                    <a:pt x="32611" y="120267"/>
                  </a:cubicBezTo>
                  <a:cubicBezTo>
                    <a:pt x="13362" y="120267"/>
                    <a:pt x="0" y="103882"/>
                    <a:pt x="0" y="77635"/>
                  </a:cubicBezTo>
                  <a:close/>
                  <a:moveTo>
                    <a:pt x="18772" y="77635"/>
                  </a:moveTo>
                  <a:cubicBezTo>
                    <a:pt x="18772" y="94180"/>
                    <a:pt x="25610" y="103564"/>
                    <a:pt x="37543" y="103564"/>
                  </a:cubicBezTo>
                  <a:cubicBezTo>
                    <a:pt x="44862" y="103564"/>
                    <a:pt x="50908" y="100064"/>
                    <a:pt x="56792" y="92904"/>
                  </a:cubicBezTo>
                  <a:lnTo>
                    <a:pt x="56792" y="63316"/>
                  </a:lnTo>
                  <a:cubicBezTo>
                    <a:pt x="51383" y="55997"/>
                    <a:pt x="45178" y="52497"/>
                    <a:pt x="37543" y="52497"/>
                  </a:cubicBezTo>
                  <a:cubicBezTo>
                    <a:pt x="25295" y="52497"/>
                    <a:pt x="18772" y="61407"/>
                    <a:pt x="18772" y="77635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467CE4D5-5969-4819-A1C9-F28582C22293}"/>
                </a:ext>
              </a:extLst>
            </p:cNvPr>
            <p:cNvSpPr/>
            <p:nvPr/>
          </p:nvSpPr>
          <p:spPr>
            <a:xfrm>
              <a:off x="2527597" y="363231"/>
              <a:ext cx="48996" cy="83039"/>
            </a:xfrm>
            <a:custGeom>
              <a:avLst/>
              <a:gdLst>
                <a:gd name="connsiteX0" fmla="*/ 48996 w 48996"/>
                <a:gd name="connsiteY0" fmla="*/ 1747 h 83039"/>
                <a:gd name="connsiteX1" fmla="*/ 45973 w 48996"/>
                <a:gd name="connsiteY1" fmla="*/ 21155 h 83039"/>
                <a:gd name="connsiteX2" fmla="*/ 35475 w 48996"/>
                <a:gd name="connsiteY2" fmla="*/ 18610 h 83039"/>
                <a:gd name="connsiteX3" fmla="*/ 18931 w 48996"/>
                <a:gd name="connsiteY3" fmla="*/ 41518 h 83039"/>
                <a:gd name="connsiteX4" fmla="*/ 18931 w 48996"/>
                <a:gd name="connsiteY4" fmla="*/ 83039 h 83039"/>
                <a:gd name="connsiteX5" fmla="*/ 0 w 48996"/>
                <a:gd name="connsiteY5" fmla="*/ 83039 h 83039"/>
                <a:gd name="connsiteX6" fmla="*/ 0 w 48996"/>
                <a:gd name="connsiteY6" fmla="*/ 2066 h 83039"/>
                <a:gd name="connsiteX7" fmla="*/ 18613 w 48996"/>
                <a:gd name="connsiteY7" fmla="*/ 2066 h 83039"/>
                <a:gd name="connsiteX8" fmla="*/ 18613 w 48996"/>
                <a:gd name="connsiteY8" fmla="*/ 12248 h 83039"/>
                <a:gd name="connsiteX9" fmla="*/ 18931 w 48996"/>
                <a:gd name="connsiteY9" fmla="*/ 12248 h 83039"/>
                <a:gd name="connsiteX10" fmla="*/ 40089 w 48996"/>
                <a:gd name="connsiteY10" fmla="*/ 0 h 83039"/>
                <a:gd name="connsiteX11" fmla="*/ 48996 w 4899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6" h="83039">
                  <a:moveTo>
                    <a:pt x="48996" y="1747"/>
                  </a:moveTo>
                  <a:lnTo>
                    <a:pt x="45973" y="21155"/>
                  </a:lnTo>
                  <a:cubicBezTo>
                    <a:pt x="43109" y="19564"/>
                    <a:pt x="39609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7" y="4614"/>
                    <a:pt x="30864" y="0"/>
                    <a:pt x="40089" y="0"/>
                  </a:cubicBezTo>
                  <a:cubicBezTo>
                    <a:pt x="42791" y="-3"/>
                    <a:pt x="46132" y="474"/>
                    <a:pt x="4899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CDAFAB8A-499E-49DF-862C-32DB81723988}"/>
                </a:ext>
              </a:extLst>
            </p:cNvPr>
            <p:cNvSpPr/>
            <p:nvPr/>
          </p:nvSpPr>
          <p:spPr>
            <a:xfrm>
              <a:off x="2590043" y="329344"/>
              <a:ext cx="24022" cy="116926"/>
            </a:xfrm>
            <a:custGeom>
              <a:avLst/>
              <a:gdLst>
                <a:gd name="connsiteX0" fmla="*/ 24022 w 24022"/>
                <a:gd name="connsiteY0" fmla="*/ 11453 h 116926"/>
                <a:gd name="connsiteX1" fmla="*/ 11930 w 24022"/>
                <a:gd name="connsiteY1" fmla="*/ 22906 h 116926"/>
                <a:gd name="connsiteX2" fmla="*/ 0 w 24022"/>
                <a:gd name="connsiteY2" fmla="*/ 11453 h 116926"/>
                <a:gd name="connsiteX3" fmla="*/ 11930 w 24022"/>
                <a:gd name="connsiteY3" fmla="*/ 0 h 116926"/>
                <a:gd name="connsiteX4" fmla="*/ 24022 w 24022"/>
                <a:gd name="connsiteY4" fmla="*/ 11453 h 116926"/>
                <a:gd name="connsiteX5" fmla="*/ 21476 w 24022"/>
                <a:gd name="connsiteY5" fmla="*/ 116926 h 116926"/>
                <a:gd name="connsiteX6" fmla="*/ 2546 w 24022"/>
                <a:gd name="connsiteY6" fmla="*/ 116926 h 116926"/>
                <a:gd name="connsiteX7" fmla="*/ 2546 w 24022"/>
                <a:gd name="connsiteY7" fmla="*/ 35952 h 116926"/>
                <a:gd name="connsiteX8" fmla="*/ 21476 w 24022"/>
                <a:gd name="connsiteY8" fmla="*/ 35952 h 116926"/>
                <a:gd name="connsiteX9" fmla="*/ 21476 w 24022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22" h="116926">
                  <a:moveTo>
                    <a:pt x="24022" y="11453"/>
                  </a:moveTo>
                  <a:cubicBezTo>
                    <a:pt x="24022" y="18135"/>
                    <a:pt x="18613" y="22906"/>
                    <a:pt x="11930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30" y="0"/>
                  </a:cubicBezTo>
                  <a:cubicBezTo>
                    <a:pt x="18613" y="0"/>
                    <a:pt x="24022" y="4929"/>
                    <a:pt x="24022" y="11453"/>
                  </a:cubicBezTo>
                  <a:close/>
                  <a:moveTo>
                    <a:pt x="21476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76" y="35952"/>
                  </a:lnTo>
                  <a:lnTo>
                    <a:pt x="21476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3236A54-2054-449A-AC93-3D0F670D2A9A}"/>
                </a:ext>
              </a:extLst>
            </p:cNvPr>
            <p:cNvSpPr/>
            <p:nvPr/>
          </p:nvSpPr>
          <p:spPr>
            <a:xfrm>
              <a:off x="2631824" y="363228"/>
              <a:ext cx="68245" cy="84951"/>
            </a:xfrm>
            <a:custGeom>
              <a:avLst/>
              <a:gdLst>
                <a:gd name="connsiteX0" fmla="*/ 67771 w 68245"/>
                <a:gd name="connsiteY0" fmla="*/ 71908 h 84951"/>
                <a:gd name="connsiteX1" fmla="*/ 38816 w 68245"/>
                <a:gd name="connsiteY1" fmla="*/ 84951 h 84951"/>
                <a:gd name="connsiteX2" fmla="*/ 0 w 68245"/>
                <a:gd name="connsiteY2" fmla="*/ 42794 h 84951"/>
                <a:gd name="connsiteX3" fmla="*/ 39134 w 68245"/>
                <a:gd name="connsiteY3" fmla="*/ 0 h 84951"/>
                <a:gd name="connsiteX4" fmla="*/ 68245 w 68245"/>
                <a:gd name="connsiteY4" fmla="*/ 13839 h 84951"/>
                <a:gd name="connsiteX5" fmla="*/ 55201 w 68245"/>
                <a:gd name="connsiteY5" fmla="*/ 26250 h 84951"/>
                <a:gd name="connsiteX6" fmla="*/ 38975 w 68245"/>
                <a:gd name="connsiteY6" fmla="*/ 17340 h 84951"/>
                <a:gd name="connsiteX7" fmla="*/ 18931 w 68245"/>
                <a:gd name="connsiteY7" fmla="*/ 42476 h 84951"/>
                <a:gd name="connsiteX8" fmla="*/ 38816 w 68245"/>
                <a:gd name="connsiteY8" fmla="*/ 67771 h 84951"/>
                <a:gd name="connsiteX9" fmla="*/ 55520 w 68245"/>
                <a:gd name="connsiteY9" fmla="*/ 58861 h 84951"/>
                <a:gd name="connsiteX10" fmla="*/ 67771 w 68245"/>
                <a:gd name="connsiteY10" fmla="*/ 71908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245" h="84951">
                  <a:moveTo>
                    <a:pt x="67771" y="71908"/>
                  </a:moveTo>
                  <a:cubicBezTo>
                    <a:pt x="59656" y="80818"/>
                    <a:pt x="50428" y="84951"/>
                    <a:pt x="38816" y="84951"/>
                  </a:cubicBezTo>
                  <a:cubicBezTo>
                    <a:pt x="15590" y="84951"/>
                    <a:pt x="0" y="68248"/>
                    <a:pt x="0" y="42794"/>
                  </a:cubicBezTo>
                  <a:cubicBezTo>
                    <a:pt x="0" y="17340"/>
                    <a:pt x="15749" y="0"/>
                    <a:pt x="39134" y="0"/>
                  </a:cubicBezTo>
                  <a:cubicBezTo>
                    <a:pt x="51227" y="0"/>
                    <a:pt x="61248" y="4773"/>
                    <a:pt x="68245" y="13839"/>
                  </a:cubicBezTo>
                  <a:lnTo>
                    <a:pt x="55201" y="26250"/>
                  </a:lnTo>
                  <a:cubicBezTo>
                    <a:pt x="50428" y="20045"/>
                    <a:pt x="45337" y="17340"/>
                    <a:pt x="38975" y="17340"/>
                  </a:cubicBezTo>
                  <a:cubicBezTo>
                    <a:pt x="27042" y="17340"/>
                    <a:pt x="18931" y="27204"/>
                    <a:pt x="18931" y="42476"/>
                  </a:cubicBezTo>
                  <a:cubicBezTo>
                    <a:pt x="18931" y="57588"/>
                    <a:pt x="27045" y="67771"/>
                    <a:pt x="38816" y="67771"/>
                  </a:cubicBezTo>
                  <a:cubicBezTo>
                    <a:pt x="45181" y="67771"/>
                    <a:pt x="50269" y="64907"/>
                    <a:pt x="55520" y="58861"/>
                  </a:cubicBezTo>
                  <a:lnTo>
                    <a:pt x="67771" y="71908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E11870F-FADC-4794-A5C5-3C43EAD0C96E}"/>
                </a:ext>
              </a:extLst>
            </p:cNvPr>
            <p:cNvSpPr/>
            <p:nvPr/>
          </p:nvSpPr>
          <p:spPr>
            <a:xfrm>
              <a:off x="2716310" y="327912"/>
              <a:ext cx="69680" cy="118358"/>
            </a:xfrm>
            <a:custGeom>
              <a:avLst/>
              <a:gdLst>
                <a:gd name="connsiteX0" fmla="*/ 69677 w 69680"/>
                <a:gd name="connsiteY0" fmla="*/ 118358 h 118358"/>
                <a:gd name="connsiteX1" fmla="*/ 50746 w 69680"/>
                <a:gd name="connsiteY1" fmla="*/ 118358 h 118358"/>
                <a:gd name="connsiteX2" fmla="*/ 50746 w 69680"/>
                <a:gd name="connsiteY2" fmla="*/ 72067 h 118358"/>
                <a:gd name="connsiteX3" fmla="*/ 35793 w 69680"/>
                <a:gd name="connsiteY3" fmla="*/ 52340 h 118358"/>
                <a:gd name="connsiteX4" fmla="*/ 18931 w 69680"/>
                <a:gd name="connsiteY4" fmla="*/ 71908 h 118358"/>
                <a:gd name="connsiteX5" fmla="*/ 18931 w 69680"/>
                <a:gd name="connsiteY5" fmla="*/ 118358 h 118358"/>
                <a:gd name="connsiteX6" fmla="*/ 0 w 69680"/>
                <a:gd name="connsiteY6" fmla="*/ 118358 h 118358"/>
                <a:gd name="connsiteX7" fmla="*/ 0 w 69680"/>
                <a:gd name="connsiteY7" fmla="*/ 4773 h 118358"/>
                <a:gd name="connsiteX8" fmla="*/ 18931 w 69680"/>
                <a:gd name="connsiteY8" fmla="*/ 0 h 118358"/>
                <a:gd name="connsiteX9" fmla="*/ 18931 w 69680"/>
                <a:gd name="connsiteY9" fmla="*/ 47090 h 118358"/>
                <a:gd name="connsiteX10" fmla="*/ 19249 w 69680"/>
                <a:gd name="connsiteY10" fmla="*/ 47090 h 118358"/>
                <a:gd name="connsiteX11" fmla="*/ 42953 w 69680"/>
                <a:gd name="connsiteY11" fmla="*/ 35319 h 118358"/>
                <a:gd name="connsiteX12" fmla="*/ 69680 w 69680"/>
                <a:gd name="connsiteY12" fmla="*/ 68092 h 118358"/>
                <a:gd name="connsiteX13" fmla="*/ 69680 w 69680"/>
                <a:gd name="connsiteY13" fmla="*/ 118358 h 118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118358">
                  <a:moveTo>
                    <a:pt x="69677" y="118358"/>
                  </a:moveTo>
                  <a:lnTo>
                    <a:pt x="50746" y="118358"/>
                  </a:lnTo>
                  <a:lnTo>
                    <a:pt x="50746" y="72067"/>
                  </a:lnTo>
                  <a:cubicBezTo>
                    <a:pt x="50746" y="60134"/>
                    <a:pt x="47087" y="52340"/>
                    <a:pt x="35793" y="52340"/>
                  </a:cubicBezTo>
                  <a:cubicBezTo>
                    <a:pt x="22749" y="52340"/>
                    <a:pt x="18931" y="62679"/>
                    <a:pt x="18931" y="71908"/>
                  </a:cubicBezTo>
                  <a:lnTo>
                    <a:pt x="18931" y="118358"/>
                  </a:lnTo>
                  <a:lnTo>
                    <a:pt x="0" y="118358"/>
                  </a:lnTo>
                  <a:lnTo>
                    <a:pt x="0" y="4773"/>
                  </a:lnTo>
                  <a:lnTo>
                    <a:pt x="18931" y="0"/>
                  </a:lnTo>
                  <a:lnTo>
                    <a:pt x="18931" y="47090"/>
                  </a:lnTo>
                  <a:lnTo>
                    <a:pt x="19249" y="47090"/>
                  </a:lnTo>
                  <a:cubicBezTo>
                    <a:pt x="23863" y="39933"/>
                    <a:pt x="32293" y="35319"/>
                    <a:pt x="42953" y="35319"/>
                  </a:cubicBezTo>
                  <a:cubicBezTo>
                    <a:pt x="61725" y="35319"/>
                    <a:pt x="69680" y="49317"/>
                    <a:pt x="69680" y="68092"/>
                  </a:cubicBezTo>
                  <a:lnTo>
                    <a:pt x="69680" y="118358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8D950FC3-3406-4DBD-8342-8E86902B49E9}"/>
                </a:ext>
              </a:extLst>
            </p:cNvPr>
            <p:cNvSpPr/>
            <p:nvPr/>
          </p:nvSpPr>
          <p:spPr>
            <a:xfrm>
              <a:off x="2807713" y="387569"/>
              <a:ext cx="39770" cy="17979"/>
            </a:xfrm>
            <a:custGeom>
              <a:avLst/>
              <a:gdLst>
                <a:gd name="connsiteX0" fmla="*/ 39771 w 39770"/>
                <a:gd name="connsiteY0" fmla="*/ 17979 h 17979"/>
                <a:gd name="connsiteX1" fmla="*/ 0 w 39770"/>
                <a:gd name="connsiteY1" fmla="*/ 17979 h 17979"/>
                <a:gd name="connsiteX2" fmla="*/ 0 w 39770"/>
                <a:gd name="connsiteY2" fmla="*/ 0 h 17979"/>
                <a:gd name="connsiteX3" fmla="*/ 39771 w 39770"/>
                <a:gd name="connsiteY3" fmla="*/ 0 h 17979"/>
                <a:gd name="connsiteX4" fmla="*/ 39771 w 39770"/>
                <a:gd name="connsiteY4" fmla="*/ 17979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70" h="17979">
                  <a:moveTo>
                    <a:pt x="39771" y="17979"/>
                  </a:moveTo>
                  <a:lnTo>
                    <a:pt x="0" y="17979"/>
                  </a:lnTo>
                  <a:lnTo>
                    <a:pt x="0" y="0"/>
                  </a:lnTo>
                  <a:lnTo>
                    <a:pt x="39771" y="0"/>
                  </a:lnTo>
                  <a:lnTo>
                    <a:pt x="39771" y="1797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D61DEE7-FA97-4D40-AD1F-DFB7333BE0D3}"/>
                </a:ext>
              </a:extLst>
            </p:cNvPr>
            <p:cNvSpPr/>
            <p:nvPr/>
          </p:nvSpPr>
          <p:spPr>
            <a:xfrm>
              <a:off x="2857227" y="334274"/>
              <a:ext cx="104359" cy="111996"/>
            </a:xfrm>
            <a:custGeom>
              <a:avLst/>
              <a:gdLst>
                <a:gd name="connsiteX0" fmla="*/ 41680 w 104359"/>
                <a:gd name="connsiteY0" fmla="*/ 0 h 111996"/>
                <a:gd name="connsiteX1" fmla="*/ 62680 w 104359"/>
                <a:gd name="connsiteY1" fmla="*/ 0 h 111996"/>
                <a:gd name="connsiteX2" fmla="*/ 104360 w 104359"/>
                <a:gd name="connsiteY2" fmla="*/ 111997 h 111996"/>
                <a:gd name="connsiteX3" fmla="*/ 82568 w 104359"/>
                <a:gd name="connsiteY3" fmla="*/ 111997 h 111996"/>
                <a:gd name="connsiteX4" fmla="*/ 74453 w 104359"/>
                <a:gd name="connsiteY4" fmla="*/ 88134 h 111996"/>
                <a:gd name="connsiteX5" fmla="*/ 29273 w 104359"/>
                <a:gd name="connsiteY5" fmla="*/ 88134 h 111996"/>
                <a:gd name="connsiteX6" fmla="*/ 21158 w 104359"/>
                <a:gd name="connsiteY6" fmla="*/ 111997 h 111996"/>
                <a:gd name="connsiteX7" fmla="*/ 0 w 104359"/>
                <a:gd name="connsiteY7" fmla="*/ 111997 h 111996"/>
                <a:gd name="connsiteX8" fmla="*/ 41680 w 104359"/>
                <a:gd name="connsiteY8" fmla="*/ 0 h 111996"/>
                <a:gd name="connsiteX9" fmla="*/ 35475 w 104359"/>
                <a:gd name="connsiteY9" fmla="*/ 70317 h 111996"/>
                <a:gd name="connsiteX10" fmla="*/ 68245 w 104359"/>
                <a:gd name="connsiteY10" fmla="*/ 70317 h 111996"/>
                <a:gd name="connsiteX11" fmla="*/ 52022 w 104359"/>
                <a:gd name="connsiteY11" fmla="*/ 22749 h 111996"/>
                <a:gd name="connsiteX12" fmla="*/ 51704 w 104359"/>
                <a:gd name="connsiteY12" fmla="*/ 22749 h 111996"/>
                <a:gd name="connsiteX13" fmla="*/ 35475 w 104359"/>
                <a:gd name="connsiteY13" fmla="*/ 70317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359" h="111996">
                  <a:moveTo>
                    <a:pt x="41680" y="0"/>
                  </a:moveTo>
                  <a:lnTo>
                    <a:pt x="62680" y="0"/>
                  </a:lnTo>
                  <a:lnTo>
                    <a:pt x="104360" y="111997"/>
                  </a:lnTo>
                  <a:lnTo>
                    <a:pt x="82568" y="111997"/>
                  </a:lnTo>
                  <a:lnTo>
                    <a:pt x="74453" y="88134"/>
                  </a:lnTo>
                  <a:lnTo>
                    <a:pt x="29273" y="88134"/>
                  </a:lnTo>
                  <a:lnTo>
                    <a:pt x="21158" y="111997"/>
                  </a:lnTo>
                  <a:lnTo>
                    <a:pt x="0" y="111997"/>
                  </a:lnTo>
                  <a:lnTo>
                    <a:pt x="41680" y="0"/>
                  </a:lnTo>
                  <a:close/>
                  <a:moveTo>
                    <a:pt x="35475" y="70317"/>
                  </a:moveTo>
                  <a:lnTo>
                    <a:pt x="68245" y="70317"/>
                  </a:lnTo>
                  <a:lnTo>
                    <a:pt x="52022" y="22749"/>
                  </a:lnTo>
                  <a:lnTo>
                    <a:pt x="51704" y="22749"/>
                  </a:lnTo>
                  <a:lnTo>
                    <a:pt x="35475" y="70317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CF48D468-4FD0-47CD-9EFA-213DAF6460DE}"/>
                </a:ext>
              </a:extLst>
            </p:cNvPr>
            <p:cNvSpPr/>
            <p:nvPr/>
          </p:nvSpPr>
          <p:spPr>
            <a:xfrm>
              <a:off x="2978197" y="328074"/>
              <a:ext cx="18930" cy="118196"/>
            </a:xfrm>
            <a:custGeom>
              <a:avLst/>
              <a:gdLst>
                <a:gd name="connsiteX0" fmla="*/ 18931 w 18930"/>
                <a:gd name="connsiteY0" fmla="*/ 118196 h 118196"/>
                <a:gd name="connsiteX1" fmla="*/ 0 w 18930"/>
                <a:gd name="connsiteY1" fmla="*/ 118196 h 118196"/>
                <a:gd name="connsiteX2" fmla="*/ 0 w 18930"/>
                <a:gd name="connsiteY2" fmla="*/ 4293 h 118196"/>
                <a:gd name="connsiteX3" fmla="*/ 18931 w 18930"/>
                <a:gd name="connsiteY3" fmla="*/ 0 h 118196"/>
                <a:gd name="connsiteX4" fmla="*/ 18931 w 18930"/>
                <a:gd name="connsiteY4" fmla="*/ 118196 h 11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30" h="118196">
                  <a:moveTo>
                    <a:pt x="18931" y="118196"/>
                  </a:moveTo>
                  <a:lnTo>
                    <a:pt x="0" y="118196"/>
                  </a:lnTo>
                  <a:lnTo>
                    <a:pt x="0" y="4293"/>
                  </a:lnTo>
                  <a:lnTo>
                    <a:pt x="18931" y="0"/>
                  </a:lnTo>
                  <a:lnTo>
                    <a:pt x="18931" y="11819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572A9B8-BB77-4409-9957-B5EF1AF3C647}"/>
                </a:ext>
              </a:extLst>
            </p:cNvPr>
            <p:cNvSpPr/>
            <p:nvPr/>
          </p:nvSpPr>
          <p:spPr>
            <a:xfrm>
              <a:off x="3017659" y="363231"/>
              <a:ext cx="73976" cy="84948"/>
            </a:xfrm>
            <a:custGeom>
              <a:avLst/>
              <a:gdLst>
                <a:gd name="connsiteX0" fmla="*/ 40086 w 73976"/>
                <a:gd name="connsiteY0" fmla="*/ 84949 h 84948"/>
                <a:gd name="connsiteX1" fmla="*/ 0 w 73976"/>
                <a:gd name="connsiteY1" fmla="*/ 42317 h 84948"/>
                <a:gd name="connsiteX2" fmla="*/ 38021 w 73976"/>
                <a:gd name="connsiteY2" fmla="*/ 0 h 84948"/>
                <a:gd name="connsiteX3" fmla="*/ 73976 w 73976"/>
                <a:gd name="connsiteY3" fmla="*/ 41203 h 84948"/>
                <a:gd name="connsiteX4" fmla="*/ 73658 w 73976"/>
                <a:gd name="connsiteY4" fmla="*/ 48999 h 84948"/>
                <a:gd name="connsiteX5" fmla="*/ 19252 w 73976"/>
                <a:gd name="connsiteY5" fmla="*/ 48999 h 84948"/>
                <a:gd name="connsiteX6" fmla="*/ 40251 w 73976"/>
                <a:gd name="connsiteY6" fmla="*/ 68725 h 84948"/>
                <a:gd name="connsiteX7" fmla="*/ 60137 w 73976"/>
                <a:gd name="connsiteY7" fmla="*/ 59179 h 84948"/>
                <a:gd name="connsiteX8" fmla="*/ 71908 w 73976"/>
                <a:gd name="connsiteY8" fmla="*/ 71589 h 84948"/>
                <a:gd name="connsiteX9" fmla="*/ 40086 w 73976"/>
                <a:gd name="connsiteY9" fmla="*/ 84949 h 84948"/>
                <a:gd name="connsiteX10" fmla="*/ 18928 w 73976"/>
                <a:gd name="connsiteY10" fmla="*/ 35154 h 84948"/>
                <a:gd name="connsiteX11" fmla="*/ 55676 w 73976"/>
                <a:gd name="connsiteY11" fmla="*/ 35154 h 84948"/>
                <a:gd name="connsiteX12" fmla="*/ 37700 w 73976"/>
                <a:gd name="connsiteY12" fmla="*/ 15587 h 84948"/>
                <a:gd name="connsiteX13" fmla="*/ 18928 w 73976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6" h="84948">
                  <a:moveTo>
                    <a:pt x="40086" y="84949"/>
                  </a:moveTo>
                  <a:cubicBezTo>
                    <a:pt x="16064" y="84949"/>
                    <a:pt x="0" y="67927"/>
                    <a:pt x="0" y="42317"/>
                  </a:cubicBezTo>
                  <a:cubicBezTo>
                    <a:pt x="0" y="17181"/>
                    <a:pt x="15430" y="0"/>
                    <a:pt x="38021" y="0"/>
                  </a:cubicBezTo>
                  <a:cubicBezTo>
                    <a:pt x="59816" y="0"/>
                    <a:pt x="73976" y="16226"/>
                    <a:pt x="73976" y="41203"/>
                  </a:cubicBezTo>
                  <a:cubicBezTo>
                    <a:pt x="73976" y="43908"/>
                    <a:pt x="73817" y="46769"/>
                    <a:pt x="73658" y="48999"/>
                  </a:cubicBezTo>
                  <a:lnTo>
                    <a:pt x="19252" y="48999"/>
                  </a:lnTo>
                  <a:cubicBezTo>
                    <a:pt x="21320" y="61566"/>
                    <a:pt x="28795" y="68725"/>
                    <a:pt x="40251" y="68725"/>
                  </a:cubicBezTo>
                  <a:cubicBezTo>
                    <a:pt x="47726" y="68725"/>
                    <a:pt x="53772" y="65862"/>
                    <a:pt x="60137" y="59179"/>
                  </a:cubicBezTo>
                  <a:lnTo>
                    <a:pt x="71908" y="71589"/>
                  </a:lnTo>
                  <a:cubicBezTo>
                    <a:pt x="62680" y="80653"/>
                    <a:pt x="52335" y="84949"/>
                    <a:pt x="40086" y="84949"/>
                  </a:cubicBezTo>
                  <a:close/>
                  <a:moveTo>
                    <a:pt x="18928" y="35154"/>
                  </a:moveTo>
                  <a:lnTo>
                    <a:pt x="55676" y="35154"/>
                  </a:lnTo>
                  <a:cubicBezTo>
                    <a:pt x="54883" y="22744"/>
                    <a:pt x="48360" y="15587"/>
                    <a:pt x="37700" y="15587"/>
                  </a:cubicBezTo>
                  <a:cubicBezTo>
                    <a:pt x="27201" y="15587"/>
                    <a:pt x="20519" y="22587"/>
                    <a:pt x="18928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C3D82CBA-6BA9-4E0E-89A1-9DB55B624275}"/>
                </a:ext>
              </a:extLst>
            </p:cNvPr>
            <p:cNvSpPr/>
            <p:nvPr/>
          </p:nvSpPr>
          <p:spPr>
            <a:xfrm>
              <a:off x="3101685" y="365297"/>
              <a:ext cx="77470" cy="80973"/>
            </a:xfrm>
            <a:custGeom>
              <a:avLst/>
              <a:gdLst>
                <a:gd name="connsiteX0" fmla="*/ 77471 w 77470"/>
                <a:gd name="connsiteY0" fmla="*/ 80974 h 80973"/>
                <a:gd name="connsiteX1" fmla="*/ 55835 w 77470"/>
                <a:gd name="connsiteY1" fmla="*/ 80974 h 80973"/>
                <a:gd name="connsiteX2" fmla="*/ 38495 w 77470"/>
                <a:gd name="connsiteY2" fmla="*/ 52974 h 80973"/>
                <a:gd name="connsiteX3" fmla="*/ 38180 w 77470"/>
                <a:gd name="connsiteY3" fmla="*/ 52974 h 80973"/>
                <a:gd name="connsiteX4" fmla="*/ 21315 w 77470"/>
                <a:gd name="connsiteY4" fmla="*/ 80974 h 80973"/>
                <a:gd name="connsiteX5" fmla="*/ 0 w 77470"/>
                <a:gd name="connsiteY5" fmla="*/ 80974 h 80973"/>
                <a:gd name="connsiteX6" fmla="*/ 27679 w 77470"/>
                <a:gd name="connsiteY6" fmla="*/ 38975 h 80973"/>
                <a:gd name="connsiteX7" fmla="*/ 2065 w 77470"/>
                <a:gd name="connsiteY7" fmla="*/ 0 h 80973"/>
                <a:gd name="connsiteX8" fmla="*/ 23383 w 77470"/>
                <a:gd name="connsiteY8" fmla="*/ 0 h 80973"/>
                <a:gd name="connsiteX9" fmla="*/ 38654 w 77470"/>
                <a:gd name="connsiteY9" fmla="*/ 24818 h 80973"/>
                <a:gd name="connsiteX10" fmla="*/ 38970 w 77470"/>
                <a:gd name="connsiteY10" fmla="*/ 24818 h 80973"/>
                <a:gd name="connsiteX11" fmla="*/ 54085 w 77470"/>
                <a:gd name="connsiteY11" fmla="*/ 0 h 80973"/>
                <a:gd name="connsiteX12" fmla="*/ 75084 w 77470"/>
                <a:gd name="connsiteY12" fmla="*/ 0 h 80973"/>
                <a:gd name="connsiteX13" fmla="*/ 49630 w 77470"/>
                <a:gd name="connsiteY13" fmla="*/ 38657 h 80973"/>
                <a:gd name="connsiteX14" fmla="*/ 77471 w 77470"/>
                <a:gd name="connsiteY14" fmla="*/ 80974 h 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470" h="80973">
                  <a:moveTo>
                    <a:pt x="77471" y="80974"/>
                  </a:moveTo>
                  <a:lnTo>
                    <a:pt x="55835" y="80974"/>
                  </a:lnTo>
                  <a:lnTo>
                    <a:pt x="38495" y="52974"/>
                  </a:lnTo>
                  <a:lnTo>
                    <a:pt x="38180" y="52974"/>
                  </a:lnTo>
                  <a:lnTo>
                    <a:pt x="21315" y="80974"/>
                  </a:lnTo>
                  <a:lnTo>
                    <a:pt x="0" y="80974"/>
                  </a:lnTo>
                  <a:lnTo>
                    <a:pt x="27679" y="38975"/>
                  </a:lnTo>
                  <a:lnTo>
                    <a:pt x="2065" y="0"/>
                  </a:lnTo>
                  <a:lnTo>
                    <a:pt x="23383" y="0"/>
                  </a:lnTo>
                  <a:lnTo>
                    <a:pt x="38654" y="24818"/>
                  </a:lnTo>
                  <a:lnTo>
                    <a:pt x="38970" y="24818"/>
                  </a:lnTo>
                  <a:lnTo>
                    <a:pt x="54085" y="0"/>
                  </a:lnTo>
                  <a:lnTo>
                    <a:pt x="75084" y="0"/>
                  </a:lnTo>
                  <a:lnTo>
                    <a:pt x="49630" y="38657"/>
                  </a:lnTo>
                  <a:lnTo>
                    <a:pt x="77471" y="80974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F0B7101C-8A06-4C31-8B9D-1DD14C7ECCED}"/>
                </a:ext>
              </a:extLst>
            </p:cNvPr>
            <p:cNvSpPr/>
            <p:nvPr/>
          </p:nvSpPr>
          <p:spPr>
            <a:xfrm>
              <a:off x="3189064" y="363228"/>
              <a:ext cx="68722" cy="84951"/>
            </a:xfrm>
            <a:custGeom>
              <a:avLst/>
              <a:gdLst>
                <a:gd name="connsiteX0" fmla="*/ 34836 w 68722"/>
                <a:gd name="connsiteY0" fmla="*/ 32773 h 84951"/>
                <a:gd name="connsiteX1" fmla="*/ 50107 w 68722"/>
                <a:gd name="connsiteY1" fmla="*/ 34520 h 84951"/>
                <a:gd name="connsiteX2" fmla="*/ 50107 w 68722"/>
                <a:gd name="connsiteY2" fmla="*/ 31656 h 84951"/>
                <a:gd name="connsiteX3" fmla="*/ 32290 w 68722"/>
                <a:gd name="connsiteY3" fmla="*/ 15908 h 84951"/>
                <a:gd name="connsiteX4" fmla="*/ 11768 w 68722"/>
                <a:gd name="connsiteY4" fmla="*/ 20522 h 84951"/>
                <a:gd name="connsiteX5" fmla="*/ 7631 w 68722"/>
                <a:gd name="connsiteY5" fmla="*/ 4614 h 84951"/>
                <a:gd name="connsiteX6" fmla="*/ 34199 w 68722"/>
                <a:gd name="connsiteY6" fmla="*/ 0 h 84951"/>
                <a:gd name="connsiteX7" fmla="*/ 68723 w 68722"/>
                <a:gd name="connsiteY7" fmla="*/ 31338 h 84951"/>
                <a:gd name="connsiteX8" fmla="*/ 68723 w 68722"/>
                <a:gd name="connsiteY8" fmla="*/ 83042 h 84951"/>
                <a:gd name="connsiteX9" fmla="*/ 50744 w 68722"/>
                <a:gd name="connsiteY9" fmla="*/ 83042 h 84951"/>
                <a:gd name="connsiteX10" fmla="*/ 50744 w 68722"/>
                <a:gd name="connsiteY10" fmla="*/ 74453 h 84951"/>
                <a:gd name="connsiteX11" fmla="*/ 50428 w 68722"/>
                <a:gd name="connsiteY11" fmla="*/ 74453 h 84951"/>
                <a:gd name="connsiteX12" fmla="*/ 26724 w 68722"/>
                <a:gd name="connsiteY12" fmla="*/ 84951 h 84951"/>
                <a:gd name="connsiteX13" fmla="*/ 0 w 68722"/>
                <a:gd name="connsiteY13" fmla="*/ 59179 h 84951"/>
                <a:gd name="connsiteX14" fmla="*/ 34836 w 68722"/>
                <a:gd name="connsiteY14" fmla="*/ 32773 h 84951"/>
                <a:gd name="connsiteX15" fmla="*/ 31654 w 68722"/>
                <a:gd name="connsiteY15" fmla="*/ 70794 h 84951"/>
                <a:gd name="connsiteX16" fmla="*/ 50107 w 68722"/>
                <a:gd name="connsiteY16" fmla="*/ 61091 h 84951"/>
                <a:gd name="connsiteX17" fmla="*/ 50107 w 68722"/>
                <a:gd name="connsiteY17" fmla="*/ 46934 h 84951"/>
                <a:gd name="connsiteX18" fmla="*/ 36904 w 68722"/>
                <a:gd name="connsiteY18" fmla="*/ 45343 h 84951"/>
                <a:gd name="connsiteX19" fmla="*/ 18132 w 68722"/>
                <a:gd name="connsiteY19" fmla="*/ 58705 h 84951"/>
                <a:gd name="connsiteX20" fmla="*/ 31654 w 68722"/>
                <a:gd name="connsiteY20" fmla="*/ 70794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722" h="84951">
                  <a:moveTo>
                    <a:pt x="34836" y="32773"/>
                  </a:moveTo>
                  <a:cubicBezTo>
                    <a:pt x="40083" y="32773"/>
                    <a:pt x="44860" y="33091"/>
                    <a:pt x="50107" y="34520"/>
                  </a:cubicBezTo>
                  <a:lnTo>
                    <a:pt x="50107" y="31656"/>
                  </a:lnTo>
                  <a:cubicBezTo>
                    <a:pt x="50107" y="21315"/>
                    <a:pt x="44061" y="15908"/>
                    <a:pt x="32290" y="15908"/>
                  </a:cubicBezTo>
                  <a:cubicBezTo>
                    <a:pt x="25767" y="15908"/>
                    <a:pt x="18451" y="17499"/>
                    <a:pt x="11768" y="20522"/>
                  </a:cubicBezTo>
                  <a:lnTo>
                    <a:pt x="7631" y="4614"/>
                  </a:lnTo>
                  <a:cubicBezTo>
                    <a:pt x="15106" y="1750"/>
                    <a:pt x="24971" y="0"/>
                    <a:pt x="34199" y="0"/>
                  </a:cubicBezTo>
                  <a:cubicBezTo>
                    <a:pt x="56949" y="0"/>
                    <a:pt x="68723" y="10660"/>
                    <a:pt x="68723" y="31338"/>
                  </a:cubicBezTo>
                  <a:lnTo>
                    <a:pt x="68723" y="83042"/>
                  </a:lnTo>
                  <a:lnTo>
                    <a:pt x="50744" y="83042"/>
                  </a:lnTo>
                  <a:lnTo>
                    <a:pt x="50744" y="74453"/>
                  </a:lnTo>
                  <a:lnTo>
                    <a:pt x="50428" y="74453"/>
                  </a:lnTo>
                  <a:cubicBezTo>
                    <a:pt x="43428" y="81610"/>
                    <a:pt x="36111" y="84951"/>
                    <a:pt x="26724" y="84951"/>
                  </a:cubicBezTo>
                  <a:cubicBezTo>
                    <a:pt x="10498" y="84951"/>
                    <a:pt x="0" y="74931"/>
                    <a:pt x="0" y="59179"/>
                  </a:cubicBezTo>
                  <a:cubicBezTo>
                    <a:pt x="-3" y="41998"/>
                    <a:pt x="12245" y="32773"/>
                    <a:pt x="34836" y="32773"/>
                  </a:cubicBezTo>
                  <a:close/>
                  <a:moveTo>
                    <a:pt x="31654" y="70794"/>
                  </a:moveTo>
                  <a:cubicBezTo>
                    <a:pt x="38492" y="70794"/>
                    <a:pt x="44857" y="67453"/>
                    <a:pt x="50107" y="61091"/>
                  </a:cubicBezTo>
                  <a:lnTo>
                    <a:pt x="50107" y="46934"/>
                  </a:lnTo>
                  <a:cubicBezTo>
                    <a:pt x="45652" y="45820"/>
                    <a:pt x="41038" y="45343"/>
                    <a:pt x="36904" y="45343"/>
                  </a:cubicBezTo>
                  <a:cubicBezTo>
                    <a:pt x="24974" y="45343"/>
                    <a:pt x="18132" y="50116"/>
                    <a:pt x="18132" y="58705"/>
                  </a:cubicBezTo>
                  <a:cubicBezTo>
                    <a:pt x="18130" y="66180"/>
                    <a:pt x="23383" y="70794"/>
                    <a:pt x="31654" y="7079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C6588993-91D7-4B87-B499-9787249D68ED}"/>
                </a:ext>
              </a:extLst>
            </p:cNvPr>
            <p:cNvSpPr/>
            <p:nvPr/>
          </p:nvSpPr>
          <p:spPr>
            <a:xfrm>
              <a:off x="3281785" y="363228"/>
              <a:ext cx="69668" cy="83042"/>
            </a:xfrm>
            <a:custGeom>
              <a:avLst/>
              <a:gdLst>
                <a:gd name="connsiteX0" fmla="*/ 69669 w 69668"/>
                <a:gd name="connsiteY0" fmla="*/ 83042 h 83042"/>
                <a:gd name="connsiteX1" fmla="*/ 50749 w 69668"/>
                <a:gd name="connsiteY1" fmla="*/ 83042 h 83042"/>
                <a:gd name="connsiteX2" fmla="*/ 50749 w 69668"/>
                <a:gd name="connsiteY2" fmla="*/ 36751 h 83042"/>
                <a:gd name="connsiteX3" fmla="*/ 35793 w 69668"/>
                <a:gd name="connsiteY3" fmla="*/ 17024 h 83042"/>
                <a:gd name="connsiteX4" fmla="*/ 18931 w 69668"/>
                <a:gd name="connsiteY4" fmla="*/ 36592 h 83042"/>
                <a:gd name="connsiteX5" fmla="*/ 18931 w 69668"/>
                <a:gd name="connsiteY5" fmla="*/ 83042 h 83042"/>
                <a:gd name="connsiteX6" fmla="*/ 0 w 69668"/>
                <a:gd name="connsiteY6" fmla="*/ 83042 h 83042"/>
                <a:gd name="connsiteX7" fmla="*/ 0 w 69668"/>
                <a:gd name="connsiteY7" fmla="*/ 2068 h 83042"/>
                <a:gd name="connsiteX8" fmla="*/ 18772 w 69668"/>
                <a:gd name="connsiteY8" fmla="*/ 2068 h 83042"/>
                <a:gd name="connsiteX9" fmla="*/ 18772 w 69668"/>
                <a:gd name="connsiteY9" fmla="*/ 11771 h 83042"/>
                <a:gd name="connsiteX10" fmla="*/ 19087 w 69668"/>
                <a:gd name="connsiteY10" fmla="*/ 11771 h 83042"/>
                <a:gd name="connsiteX11" fmla="*/ 42939 w 69668"/>
                <a:gd name="connsiteY11" fmla="*/ 0 h 83042"/>
                <a:gd name="connsiteX12" fmla="*/ 69669 w 69668"/>
                <a:gd name="connsiteY12" fmla="*/ 32773 h 83042"/>
                <a:gd name="connsiteX13" fmla="*/ 69669 w 69668"/>
                <a:gd name="connsiteY13" fmla="*/ 83042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68" h="83042">
                  <a:moveTo>
                    <a:pt x="69669" y="83042"/>
                  </a:moveTo>
                  <a:lnTo>
                    <a:pt x="50749" y="83042"/>
                  </a:lnTo>
                  <a:lnTo>
                    <a:pt x="50749" y="36751"/>
                  </a:lnTo>
                  <a:cubicBezTo>
                    <a:pt x="50749" y="24977"/>
                    <a:pt x="47249" y="17024"/>
                    <a:pt x="35793" y="17024"/>
                  </a:cubicBezTo>
                  <a:cubicBezTo>
                    <a:pt x="22590" y="17024"/>
                    <a:pt x="18931" y="27841"/>
                    <a:pt x="18931" y="36592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87" y="11771"/>
                  </a:lnTo>
                  <a:cubicBezTo>
                    <a:pt x="23860" y="4614"/>
                    <a:pt x="32467" y="0"/>
                    <a:pt x="42939" y="0"/>
                  </a:cubicBezTo>
                  <a:cubicBezTo>
                    <a:pt x="61395" y="0"/>
                    <a:pt x="69669" y="13521"/>
                    <a:pt x="69669" y="32773"/>
                  </a:cubicBezTo>
                  <a:lnTo>
                    <a:pt x="69669" y="83042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530EAFC5-9213-43E9-9190-5CFA81311F29}"/>
                </a:ext>
              </a:extLst>
            </p:cNvPr>
            <p:cNvSpPr/>
            <p:nvPr/>
          </p:nvSpPr>
          <p:spPr>
            <a:xfrm>
              <a:off x="3371502" y="327912"/>
              <a:ext cx="75706" cy="120267"/>
            </a:xfrm>
            <a:custGeom>
              <a:avLst/>
              <a:gdLst>
                <a:gd name="connsiteX0" fmla="*/ 0 w 75706"/>
                <a:gd name="connsiteY0" fmla="*/ 77635 h 120267"/>
                <a:gd name="connsiteX1" fmla="*/ 32921 w 75706"/>
                <a:gd name="connsiteY1" fmla="*/ 35319 h 120267"/>
                <a:gd name="connsiteX2" fmla="*/ 56468 w 75706"/>
                <a:gd name="connsiteY2" fmla="*/ 46294 h 120267"/>
                <a:gd name="connsiteX3" fmla="*/ 56787 w 75706"/>
                <a:gd name="connsiteY3" fmla="*/ 46294 h 120267"/>
                <a:gd name="connsiteX4" fmla="*/ 56787 w 75706"/>
                <a:gd name="connsiteY4" fmla="*/ 4773 h 120267"/>
                <a:gd name="connsiteX5" fmla="*/ 75706 w 75706"/>
                <a:gd name="connsiteY5" fmla="*/ 0 h 120267"/>
                <a:gd name="connsiteX6" fmla="*/ 75706 w 75706"/>
                <a:gd name="connsiteY6" fmla="*/ 118358 h 120267"/>
                <a:gd name="connsiteX7" fmla="*/ 57250 w 75706"/>
                <a:gd name="connsiteY7" fmla="*/ 118358 h 120267"/>
                <a:gd name="connsiteX8" fmla="*/ 57250 w 75706"/>
                <a:gd name="connsiteY8" fmla="*/ 108815 h 120267"/>
                <a:gd name="connsiteX9" fmla="*/ 56931 w 75706"/>
                <a:gd name="connsiteY9" fmla="*/ 108815 h 120267"/>
                <a:gd name="connsiteX10" fmla="*/ 32602 w 75706"/>
                <a:gd name="connsiteY10" fmla="*/ 120267 h 120267"/>
                <a:gd name="connsiteX11" fmla="*/ 0 w 75706"/>
                <a:gd name="connsiteY11" fmla="*/ 77635 h 120267"/>
                <a:gd name="connsiteX12" fmla="*/ 18775 w 75706"/>
                <a:gd name="connsiteY12" fmla="*/ 77635 h 120267"/>
                <a:gd name="connsiteX13" fmla="*/ 37520 w 75706"/>
                <a:gd name="connsiteY13" fmla="*/ 103564 h 120267"/>
                <a:gd name="connsiteX14" fmla="*/ 56787 w 75706"/>
                <a:gd name="connsiteY14" fmla="*/ 92904 h 120267"/>
                <a:gd name="connsiteX15" fmla="*/ 56787 w 75706"/>
                <a:gd name="connsiteY15" fmla="*/ 63316 h 120267"/>
                <a:gd name="connsiteX16" fmla="*/ 37520 w 75706"/>
                <a:gd name="connsiteY16" fmla="*/ 52497 h 120267"/>
                <a:gd name="connsiteX17" fmla="*/ 18775 w 75706"/>
                <a:gd name="connsiteY17" fmla="*/ 77635 h 12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706" h="120267">
                  <a:moveTo>
                    <a:pt x="0" y="77635"/>
                  </a:moveTo>
                  <a:cubicBezTo>
                    <a:pt x="0" y="51542"/>
                    <a:pt x="13191" y="35319"/>
                    <a:pt x="32921" y="35319"/>
                  </a:cubicBezTo>
                  <a:cubicBezTo>
                    <a:pt x="43103" y="35319"/>
                    <a:pt x="51059" y="39615"/>
                    <a:pt x="56468" y="46294"/>
                  </a:cubicBezTo>
                  <a:lnTo>
                    <a:pt x="56787" y="46294"/>
                  </a:lnTo>
                  <a:lnTo>
                    <a:pt x="56787" y="4773"/>
                  </a:lnTo>
                  <a:lnTo>
                    <a:pt x="75706" y="0"/>
                  </a:lnTo>
                  <a:lnTo>
                    <a:pt x="75706" y="118358"/>
                  </a:lnTo>
                  <a:lnTo>
                    <a:pt x="57250" y="118358"/>
                  </a:lnTo>
                  <a:lnTo>
                    <a:pt x="57250" y="108815"/>
                  </a:lnTo>
                  <a:lnTo>
                    <a:pt x="56931" y="108815"/>
                  </a:lnTo>
                  <a:cubicBezTo>
                    <a:pt x="51059" y="115974"/>
                    <a:pt x="42641" y="120267"/>
                    <a:pt x="32602" y="120267"/>
                  </a:cubicBezTo>
                  <a:cubicBezTo>
                    <a:pt x="13365" y="120267"/>
                    <a:pt x="0" y="103882"/>
                    <a:pt x="0" y="77635"/>
                  </a:cubicBezTo>
                  <a:close/>
                  <a:moveTo>
                    <a:pt x="18775" y="77635"/>
                  </a:moveTo>
                  <a:cubicBezTo>
                    <a:pt x="18775" y="94180"/>
                    <a:pt x="25602" y="103564"/>
                    <a:pt x="37520" y="103564"/>
                  </a:cubicBezTo>
                  <a:cubicBezTo>
                    <a:pt x="44839" y="103564"/>
                    <a:pt x="50885" y="100064"/>
                    <a:pt x="56787" y="92904"/>
                  </a:cubicBezTo>
                  <a:lnTo>
                    <a:pt x="56787" y="63316"/>
                  </a:lnTo>
                  <a:cubicBezTo>
                    <a:pt x="51377" y="55997"/>
                    <a:pt x="45158" y="52497"/>
                    <a:pt x="37520" y="52497"/>
                  </a:cubicBezTo>
                  <a:cubicBezTo>
                    <a:pt x="25284" y="52497"/>
                    <a:pt x="18775" y="61407"/>
                    <a:pt x="18775" y="77635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1BA7E68F-6407-47E4-8F15-79F9D15B1416}"/>
                </a:ext>
              </a:extLst>
            </p:cNvPr>
            <p:cNvSpPr/>
            <p:nvPr/>
          </p:nvSpPr>
          <p:spPr>
            <a:xfrm>
              <a:off x="3467776" y="363231"/>
              <a:ext cx="73970" cy="84948"/>
            </a:xfrm>
            <a:custGeom>
              <a:avLst/>
              <a:gdLst>
                <a:gd name="connsiteX0" fmla="*/ 40066 w 73970"/>
                <a:gd name="connsiteY0" fmla="*/ 84949 h 84948"/>
                <a:gd name="connsiteX1" fmla="*/ 0 w 73970"/>
                <a:gd name="connsiteY1" fmla="*/ 42317 h 84948"/>
                <a:gd name="connsiteX2" fmla="*/ 38012 w 73970"/>
                <a:gd name="connsiteY2" fmla="*/ 0 h 84948"/>
                <a:gd name="connsiteX3" fmla="*/ 73971 w 73970"/>
                <a:gd name="connsiteY3" fmla="*/ 41203 h 84948"/>
                <a:gd name="connsiteX4" fmla="*/ 73652 w 73970"/>
                <a:gd name="connsiteY4" fmla="*/ 48999 h 84948"/>
                <a:gd name="connsiteX5" fmla="*/ 19238 w 73970"/>
                <a:gd name="connsiteY5" fmla="*/ 48999 h 84948"/>
                <a:gd name="connsiteX6" fmla="*/ 40240 w 73970"/>
                <a:gd name="connsiteY6" fmla="*/ 68725 h 84948"/>
                <a:gd name="connsiteX7" fmla="*/ 60143 w 73970"/>
                <a:gd name="connsiteY7" fmla="*/ 59179 h 84948"/>
                <a:gd name="connsiteX8" fmla="*/ 71887 w 73970"/>
                <a:gd name="connsiteY8" fmla="*/ 71589 h 84948"/>
                <a:gd name="connsiteX9" fmla="*/ 40066 w 73970"/>
                <a:gd name="connsiteY9" fmla="*/ 84949 h 84948"/>
                <a:gd name="connsiteX10" fmla="*/ 18919 w 73970"/>
                <a:gd name="connsiteY10" fmla="*/ 35154 h 84948"/>
                <a:gd name="connsiteX11" fmla="*/ 55659 w 73970"/>
                <a:gd name="connsiteY11" fmla="*/ 35154 h 84948"/>
                <a:gd name="connsiteX12" fmla="*/ 37694 w 73970"/>
                <a:gd name="connsiteY12" fmla="*/ 15587 h 84948"/>
                <a:gd name="connsiteX13" fmla="*/ 18919 w 73970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0" h="84948">
                  <a:moveTo>
                    <a:pt x="40066" y="84949"/>
                  </a:moveTo>
                  <a:cubicBezTo>
                    <a:pt x="16055" y="84949"/>
                    <a:pt x="0" y="67927"/>
                    <a:pt x="0" y="42317"/>
                  </a:cubicBezTo>
                  <a:cubicBezTo>
                    <a:pt x="0" y="17181"/>
                    <a:pt x="15419" y="0"/>
                    <a:pt x="38012" y="0"/>
                  </a:cubicBezTo>
                  <a:cubicBezTo>
                    <a:pt x="59795" y="0"/>
                    <a:pt x="73971" y="16226"/>
                    <a:pt x="73971" y="41203"/>
                  </a:cubicBezTo>
                  <a:cubicBezTo>
                    <a:pt x="73971" y="43908"/>
                    <a:pt x="73797" y="46769"/>
                    <a:pt x="73652" y="48999"/>
                  </a:cubicBezTo>
                  <a:lnTo>
                    <a:pt x="19238" y="48999"/>
                  </a:lnTo>
                  <a:cubicBezTo>
                    <a:pt x="21320" y="61566"/>
                    <a:pt x="28784" y="68725"/>
                    <a:pt x="40240" y="68725"/>
                  </a:cubicBezTo>
                  <a:cubicBezTo>
                    <a:pt x="47703" y="68725"/>
                    <a:pt x="53778" y="65862"/>
                    <a:pt x="60143" y="59179"/>
                  </a:cubicBezTo>
                  <a:lnTo>
                    <a:pt x="71887" y="71589"/>
                  </a:lnTo>
                  <a:cubicBezTo>
                    <a:pt x="62659" y="80653"/>
                    <a:pt x="52332" y="84949"/>
                    <a:pt x="40066" y="84949"/>
                  </a:cubicBezTo>
                  <a:close/>
                  <a:moveTo>
                    <a:pt x="18919" y="35154"/>
                  </a:moveTo>
                  <a:lnTo>
                    <a:pt x="55659" y="35154"/>
                  </a:lnTo>
                  <a:cubicBezTo>
                    <a:pt x="54877" y="22744"/>
                    <a:pt x="48340" y="15587"/>
                    <a:pt x="37694" y="15587"/>
                  </a:cubicBezTo>
                  <a:cubicBezTo>
                    <a:pt x="27193" y="15587"/>
                    <a:pt x="20511" y="22587"/>
                    <a:pt x="18919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2556C23-7C99-4EF2-9C85-0B8D8E280B7F}"/>
                </a:ext>
              </a:extLst>
            </p:cNvPr>
            <p:cNvSpPr/>
            <p:nvPr/>
          </p:nvSpPr>
          <p:spPr>
            <a:xfrm>
              <a:off x="3562430" y="363231"/>
              <a:ext cx="48976" cy="83039"/>
            </a:xfrm>
            <a:custGeom>
              <a:avLst/>
              <a:gdLst>
                <a:gd name="connsiteX0" fmla="*/ 48976 w 48976"/>
                <a:gd name="connsiteY0" fmla="*/ 1747 h 83039"/>
                <a:gd name="connsiteX1" fmla="*/ 45968 w 48976"/>
                <a:gd name="connsiteY1" fmla="*/ 21155 h 83039"/>
                <a:gd name="connsiteX2" fmla="*/ 35466 w 48976"/>
                <a:gd name="connsiteY2" fmla="*/ 18610 h 83039"/>
                <a:gd name="connsiteX3" fmla="*/ 18919 w 48976"/>
                <a:gd name="connsiteY3" fmla="*/ 41518 h 83039"/>
                <a:gd name="connsiteX4" fmla="*/ 18919 w 48976"/>
                <a:gd name="connsiteY4" fmla="*/ 83039 h 83039"/>
                <a:gd name="connsiteX5" fmla="*/ 0 w 48976"/>
                <a:gd name="connsiteY5" fmla="*/ 83039 h 83039"/>
                <a:gd name="connsiteX6" fmla="*/ 0 w 48976"/>
                <a:gd name="connsiteY6" fmla="*/ 2066 h 83039"/>
                <a:gd name="connsiteX7" fmla="*/ 18601 w 48976"/>
                <a:gd name="connsiteY7" fmla="*/ 2066 h 83039"/>
                <a:gd name="connsiteX8" fmla="*/ 18601 w 48976"/>
                <a:gd name="connsiteY8" fmla="*/ 12248 h 83039"/>
                <a:gd name="connsiteX9" fmla="*/ 18919 w 48976"/>
                <a:gd name="connsiteY9" fmla="*/ 12248 h 83039"/>
                <a:gd name="connsiteX10" fmla="*/ 40066 w 48976"/>
                <a:gd name="connsiteY10" fmla="*/ 0 h 83039"/>
                <a:gd name="connsiteX11" fmla="*/ 48976 w 4897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76" h="83039">
                  <a:moveTo>
                    <a:pt x="48976" y="1747"/>
                  </a:moveTo>
                  <a:lnTo>
                    <a:pt x="45968" y="21155"/>
                  </a:lnTo>
                  <a:cubicBezTo>
                    <a:pt x="43104" y="19564"/>
                    <a:pt x="39603" y="18610"/>
                    <a:pt x="35466" y="18610"/>
                  </a:cubicBezTo>
                  <a:cubicBezTo>
                    <a:pt x="22420" y="18610"/>
                    <a:pt x="18919" y="29111"/>
                    <a:pt x="18919" y="41518"/>
                  </a:cubicBezTo>
                  <a:lnTo>
                    <a:pt x="18919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01" y="2066"/>
                  </a:lnTo>
                  <a:lnTo>
                    <a:pt x="18601" y="12248"/>
                  </a:lnTo>
                  <a:lnTo>
                    <a:pt x="18919" y="12248"/>
                  </a:lnTo>
                  <a:cubicBezTo>
                    <a:pt x="23201" y="4614"/>
                    <a:pt x="30838" y="0"/>
                    <a:pt x="40066" y="0"/>
                  </a:cubicBezTo>
                  <a:cubicBezTo>
                    <a:pt x="42785" y="-3"/>
                    <a:pt x="46112" y="474"/>
                    <a:pt x="4897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F2740D03-BE3A-462A-AAB6-346D31E4A20B}"/>
                </a:ext>
              </a:extLst>
            </p:cNvPr>
            <p:cNvSpPr/>
            <p:nvPr/>
          </p:nvSpPr>
          <p:spPr>
            <a:xfrm>
              <a:off x="3623180" y="387569"/>
              <a:ext cx="39776" cy="17979"/>
            </a:xfrm>
            <a:custGeom>
              <a:avLst/>
              <a:gdLst>
                <a:gd name="connsiteX0" fmla="*/ 39777 w 39776"/>
                <a:gd name="connsiteY0" fmla="*/ 17979 h 17979"/>
                <a:gd name="connsiteX1" fmla="*/ 0 w 39776"/>
                <a:gd name="connsiteY1" fmla="*/ 17979 h 17979"/>
                <a:gd name="connsiteX2" fmla="*/ 0 w 39776"/>
                <a:gd name="connsiteY2" fmla="*/ 0 h 17979"/>
                <a:gd name="connsiteX3" fmla="*/ 39777 w 39776"/>
                <a:gd name="connsiteY3" fmla="*/ 0 h 17979"/>
                <a:gd name="connsiteX4" fmla="*/ 39777 w 39776"/>
                <a:gd name="connsiteY4" fmla="*/ 17979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76" h="17979">
                  <a:moveTo>
                    <a:pt x="39777" y="17979"/>
                  </a:moveTo>
                  <a:lnTo>
                    <a:pt x="0" y="17979"/>
                  </a:lnTo>
                  <a:lnTo>
                    <a:pt x="0" y="0"/>
                  </a:lnTo>
                  <a:lnTo>
                    <a:pt x="39777" y="0"/>
                  </a:lnTo>
                  <a:lnTo>
                    <a:pt x="39777" y="1797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2F843795-2408-4DE2-B9E7-B8419EDB119F}"/>
                </a:ext>
              </a:extLst>
            </p:cNvPr>
            <p:cNvSpPr/>
            <p:nvPr/>
          </p:nvSpPr>
          <p:spPr>
            <a:xfrm>
              <a:off x="3687112" y="334274"/>
              <a:ext cx="87508" cy="113903"/>
            </a:xfrm>
            <a:custGeom>
              <a:avLst/>
              <a:gdLst>
                <a:gd name="connsiteX0" fmla="*/ 87509 w 87508"/>
                <a:gd name="connsiteY0" fmla="*/ 67612 h 113903"/>
                <a:gd name="connsiteX1" fmla="*/ 43595 w 87508"/>
                <a:gd name="connsiteY1" fmla="*/ 113903 h 113903"/>
                <a:gd name="connsiteX2" fmla="*/ 0 w 87508"/>
                <a:gd name="connsiteY2" fmla="*/ 67612 h 113903"/>
                <a:gd name="connsiteX3" fmla="*/ 0 w 87508"/>
                <a:gd name="connsiteY3" fmla="*/ 0 h 113903"/>
                <a:gd name="connsiteX4" fmla="*/ 20365 w 87508"/>
                <a:gd name="connsiteY4" fmla="*/ 0 h 113903"/>
                <a:gd name="connsiteX5" fmla="*/ 20365 w 87508"/>
                <a:gd name="connsiteY5" fmla="*/ 66498 h 113903"/>
                <a:gd name="connsiteX6" fmla="*/ 44232 w 87508"/>
                <a:gd name="connsiteY6" fmla="*/ 94816 h 113903"/>
                <a:gd name="connsiteX7" fmla="*/ 67317 w 87508"/>
                <a:gd name="connsiteY7" fmla="*/ 66498 h 113903"/>
                <a:gd name="connsiteX8" fmla="*/ 67317 w 87508"/>
                <a:gd name="connsiteY8" fmla="*/ 0 h 113903"/>
                <a:gd name="connsiteX9" fmla="*/ 87509 w 87508"/>
                <a:gd name="connsiteY9" fmla="*/ 0 h 113903"/>
                <a:gd name="connsiteX10" fmla="*/ 87509 w 87508"/>
                <a:gd name="connsiteY10" fmla="*/ 67612 h 11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508" h="113903">
                  <a:moveTo>
                    <a:pt x="87509" y="67612"/>
                  </a:moveTo>
                  <a:cubicBezTo>
                    <a:pt x="87509" y="94657"/>
                    <a:pt x="73652" y="113903"/>
                    <a:pt x="43595" y="113903"/>
                  </a:cubicBezTo>
                  <a:cubicBezTo>
                    <a:pt x="13683" y="113903"/>
                    <a:pt x="0" y="94813"/>
                    <a:pt x="0" y="67612"/>
                  </a:cubicBezTo>
                  <a:lnTo>
                    <a:pt x="0" y="0"/>
                  </a:lnTo>
                  <a:lnTo>
                    <a:pt x="20365" y="0"/>
                  </a:lnTo>
                  <a:lnTo>
                    <a:pt x="20365" y="66498"/>
                  </a:lnTo>
                  <a:cubicBezTo>
                    <a:pt x="20365" y="83360"/>
                    <a:pt x="27684" y="94816"/>
                    <a:pt x="44232" y="94816"/>
                  </a:cubicBezTo>
                  <a:cubicBezTo>
                    <a:pt x="60779" y="94816"/>
                    <a:pt x="67317" y="83522"/>
                    <a:pt x="67317" y="66498"/>
                  </a:cubicBezTo>
                  <a:lnTo>
                    <a:pt x="67317" y="0"/>
                  </a:lnTo>
                  <a:lnTo>
                    <a:pt x="87509" y="0"/>
                  </a:lnTo>
                  <a:lnTo>
                    <a:pt x="87509" y="67612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6CE6EA25-7BE1-4052-8087-731858ED9056}"/>
                </a:ext>
              </a:extLst>
            </p:cNvPr>
            <p:cNvSpPr/>
            <p:nvPr/>
          </p:nvSpPr>
          <p:spPr>
            <a:xfrm>
              <a:off x="3799760" y="363228"/>
              <a:ext cx="69660" cy="83042"/>
            </a:xfrm>
            <a:custGeom>
              <a:avLst/>
              <a:gdLst>
                <a:gd name="connsiteX0" fmla="*/ 69660 w 69660"/>
                <a:gd name="connsiteY0" fmla="*/ 83042 h 83042"/>
                <a:gd name="connsiteX1" fmla="*/ 50741 w 69660"/>
                <a:gd name="connsiteY1" fmla="*/ 83042 h 83042"/>
                <a:gd name="connsiteX2" fmla="*/ 50741 w 69660"/>
                <a:gd name="connsiteY2" fmla="*/ 36751 h 83042"/>
                <a:gd name="connsiteX3" fmla="*/ 35785 w 69660"/>
                <a:gd name="connsiteY3" fmla="*/ 17024 h 83042"/>
                <a:gd name="connsiteX4" fmla="*/ 18919 w 69660"/>
                <a:gd name="connsiteY4" fmla="*/ 36592 h 83042"/>
                <a:gd name="connsiteX5" fmla="*/ 18919 w 69660"/>
                <a:gd name="connsiteY5" fmla="*/ 83042 h 83042"/>
                <a:gd name="connsiteX6" fmla="*/ 0 w 69660"/>
                <a:gd name="connsiteY6" fmla="*/ 83042 h 83042"/>
                <a:gd name="connsiteX7" fmla="*/ 0 w 69660"/>
                <a:gd name="connsiteY7" fmla="*/ 2068 h 83042"/>
                <a:gd name="connsiteX8" fmla="*/ 18775 w 69660"/>
                <a:gd name="connsiteY8" fmla="*/ 2068 h 83042"/>
                <a:gd name="connsiteX9" fmla="*/ 18775 w 69660"/>
                <a:gd name="connsiteY9" fmla="*/ 11771 h 83042"/>
                <a:gd name="connsiteX10" fmla="*/ 19064 w 69660"/>
                <a:gd name="connsiteY10" fmla="*/ 11771 h 83042"/>
                <a:gd name="connsiteX11" fmla="*/ 42930 w 69660"/>
                <a:gd name="connsiteY11" fmla="*/ 0 h 83042"/>
                <a:gd name="connsiteX12" fmla="*/ 69660 w 69660"/>
                <a:gd name="connsiteY12" fmla="*/ 32773 h 83042"/>
                <a:gd name="connsiteX13" fmla="*/ 69660 w 69660"/>
                <a:gd name="connsiteY13" fmla="*/ 83042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60" h="83042">
                  <a:moveTo>
                    <a:pt x="69660" y="83042"/>
                  </a:moveTo>
                  <a:lnTo>
                    <a:pt x="50741" y="83042"/>
                  </a:lnTo>
                  <a:lnTo>
                    <a:pt x="50741" y="36751"/>
                  </a:lnTo>
                  <a:cubicBezTo>
                    <a:pt x="50741" y="24977"/>
                    <a:pt x="47241" y="17024"/>
                    <a:pt x="35785" y="17024"/>
                  </a:cubicBezTo>
                  <a:cubicBezTo>
                    <a:pt x="22593" y="17024"/>
                    <a:pt x="18919" y="27841"/>
                    <a:pt x="18919" y="36592"/>
                  </a:cubicBezTo>
                  <a:lnTo>
                    <a:pt x="18919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5" y="2068"/>
                  </a:lnTo>
                  <a:lnTo>
                    <a:pt x="18775" y="11771"/>
                  </a:lnTo>
                  <a:lnTo>
                    <a:pt x="19064" y="11771"/>
                  </a:lnTo>
                  <a:cubicBezTo>
                    <a:pt x="23837" y="4614"/>
                    <a:pt x="32429" y="0"/>
                    <a:pt x="42930" y="0"/>
                  </a:cubicBezTo>
                  <a:cubicBezTo>
                    <a:pt x="61386" y="0"/>
                    <a:pt x="69660" y="13521"/>
                    <a:pt x="69660" y="32773"/>
                  </a:cubicBezTo>
                  <a:lnTo>
                    <a:pt x="69660" y="83042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C9F2AD7C-ED67-46D2-8E7E-860830754931}"/>
                </a:ext>
              </a:extLst>
            </p:cNvPr>
            <p:cNvSpPr/>
            <p:nvPr/>
          </p:nvSpPr>
          <p:spPr>
            <a:xfrm>
              <a:off x="3890769" y="329344"/>
              <a:ext cx="24010" cy="116926"/>
            </a:xfrm>
            <a:custGeom>
              <a:avLst/>
              <a:gdLst>
                <a:gd name="connsiteX0" fmla="*/ 24011 w 24010"/>
                <a:gd name="connsiteY0" fmla="*/ 11453 h 116926"/>
                <a:gd name="connsiteX1" fmla="*/ 11919 w 24010"/>
                <a:gd name="connsiteY1" fmla="*/ 22906 h 116926"/>
                <a:gd name="connsiteX2" fmla="*/ 0 w 24010"/>
                <a:gd name="connsiteY2" fmla="*/ 11453 h 116926"/>
                <a:gd name="connsiteX3" fmla="*/ 11919 w 24010"/>
                <a:gd name="connsiteY3" fmla="*/ 0 h 116926"/>
                <a:gd name="connsiteX4" fmla="*/ 24011 w 24010"/>
                <a:gd name="connsiteY4" fmla="*/ 11453 h 116926"/>
                <a:gd name="connsiteX5" fmla="*/ 21465 w 24010"/>
                <a:gd name="connsiteY5" fmla="*/ 116926 h 116926"/>
                <a:gd name="connsiteX6" fmla="*/ 2546 w 24010"/>
                <a:gd name="connsiteY6" fmla="*/ 116926 h 116926"/>
                <a:gd name="connsiteX7" fmla="*/ 2546 w 24010"/>
                <a:gd name="connsiteY7" fmla="*/ 35952 h 116926"/>
                <a:gd name="connsiteX8" fmla="*/ 21465 w 24010"/>
                <a:gd name="connsiteY8" fmla="*/ 35952 h 116926"/>
                <a:gd name="connsiteX9" fmla="*/ 21465 w 24010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10" h="116926">
                  <a:moveTo>
                    <a:pt x="24011" y="11453"/>
                  </a:moveTo>
                  <a:cubicBezTo>
                    <a:pt x="24011" y="18135"/>
                    <a:pt x="18601" y="22906"/>
                    <a:pt x="11919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19" y="0"/>
                  </a:cubicBezTo>
                  <a:cubicBezTo>
                    <a:pt x="18601" y="0"/>
                    <a:pt x="24011" y="4929"/>
                    <a:pt x="24011" y="11453"/>
                  </a:cubicBezTo>
                  <a:close/>
                  <a:moveTo>
                    <a:pt x="21465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65" y="35952"/>
                  </a:lnTo>
                  <a:lnTo>
                    <a:pt x="21465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5C890DC2-DA6A-4DE9-976A-00CEAD68A42D}"/>
                </a:ext>
              </a:extLst>
            </p:cNvPr>
            <p:cNvSpPr/>
            <p:nvPr/>
          </p:nvSpPr>
          <p:spPr>
            <a:xfrm>
              <a:off x="3928290" y="365297"/>
              <a:ext cx="78598" cy="80973"/>
            </a:xfrm>
            <a:custGeom>
              <a:avLst/>
              <a:gdLst>
                <a:gd name="connsiteX0" fmla="*/ 78599 w 78598"/>
                <a:gd name="connsiteY0" fmla="*/ 0 h 80973"/>
                <a:gd name="connsiteX1" fmla="*/ 49150 w 78598"/>
                <a:gd name="connsiteY1" fmla="*/ 80974 h 80973"/>
                <a:gd name="connsiteX2" fmla="*/ 29420 w 78598"/>
                <a:gd name="connsiteY2" fmla="*/ 80974 h 80973"/>
                <a:gd name="connsiteX3" fmla="*/ 0 w 78598"/>
                <a:gd name="connsiteY3" fmla="*/ 0 h 80973"/>
                <a:gd name="connsiteX4" fmla="*/ 20857 w 78598"/>
                <a:gd name="connsiteY4" fmla="*/ 0 h 80973"/>
                <a:gd name="connsiteX5" fmla="*/ 39459 w 78598"/>
                <a:gd name="connsiteY5" fmla="*/ 58861 h 80973"/>
                <a:gd name="connsiteX6" fmla="*/ 39777 w 78598"/>
                <a:gd name="connsiteY6" fmla="*/ 58861 h 80973"/>
                <a:gd name="connsiteX7" fmla="*/ 58378 w 78598"/>
                <a:gd name="connsiteY7" fmla="*/ 0 h 80973"/>
                <a:gd name="connsiteX8" fmla="*/ 78599 w 78598"/>
                <a:gd name="connsiteY8" fmla="*/ 0 h 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598" h="80973">
                  <a:moveTo>
                    <a:pt x="78599" y="0"/>
                  </a:moveTo>
                  <a:lnTo>
                    <a:pt x="49150" y="80974"/>
                  </a:lnTo>
                  <a:lnTo>
                    <a:pt x="29420" y="80974"/>
                  </a:lnTo>
                  <a:lnTo>
                    <a:pt x="0" y="0"/>
                  </a:lnTo>
                  <a:lnTo>
                    <a:pt x="20857" y="0"/>
                  </a:lnTo>
                  <a:lnTo>
                    <a:pt x="39459" y="58861"/>
                  </a:lnTo>
                  <a:lnTo>
                    <a:pt x="39777" y="58861"/>
                  </a:lnTo>
                  <a:lnTo>
                    <a:pt x="58378" y="0"/>
                  </a:lnTo>
                  <a:lnTo>
                    <a:pt x="78599" y="0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3026ADC9-3D08-44CA-B5E2-65596CD49C59}"/>
                </a:ext>
              </a:extLst>
            </p:cNvPr>
            <p:cNvSpPr/>
            <p:nvPr/>
          </p:nvSpPr>
          <p:spPr>
            <a:xfrm>
              <a:off x="4015683" y="363231"/>
              <a:ext cx="73999" cy="84948"/>
            </a:xfrm>
            <a:custGeom>
              <a:avLst/>
              <a:gdLst>
                <a:gd name="connsiteX0" fmla="*/ 40095 w 73999"/>
                <a:gd name="connsiteY0" fmla="*/ 84949 h 84948"/>
                <a:gd name="connsiteX1" fmla="*/ 0 w 73999"/>
                <a:gd name="connsiteY1" fmla="*/ 42317 h 84948"/>
                <a:gd name="connsiteX2" fmla="*/ 38041 w 73999"/>
                <a:gd name="connsiteY2" fmla="*/ 0 h 84948"/>
                <a:gd name="connsiteX3" fmla="*/ 73999 w 73999"/>
                <a:gd name="connsiteY3" fmla="*/ 41203 h 84948"/>
                <a:gd name="connsiteX4" fmla="*/ 73681 w 73999"/>
                <a:gd name="connsiteY4" fmla="*/ 48999 h 84948"/>
                <a:gd name="connsiteX5" fmla="*/ 19267 w 73999"/>
                <a:gd name="connsiteY5" fmla="*/ 48999 h 84948"/>
                <a:gd name="connsiteX6" fmla="*/ 40269 w 73999"/>
                <a:gd name="connsiteY6" fmla="*/ 68725 h 84948"/>
                <a:gd name="connsiteX7" fmla="*/ 60143 w 73999"/>
                <a:gd name="connsiteY7" fmla="*/ 59179 h 84948"/>
                <a:gd name="connsiteX8" fmla="*/ 71916 w 73999"/>
                <a:gd name="connsiteY8" fmla="*/ 71589 h 84948"/>
                <a:gd name="connsiteX9" fmla="*/ 40095 w 73999"/>
                <a:gd name="connsiteY9" fmla="*/ 84949 h 84948"/>
                <a:gd name="connsiteX10" fmla="*/ 18948 w 73999"/>
                <a:gd name="connsiteY10" fmla="*/ 35154 h 84948"/>
                <a:gd name="connsiteX11" fmla="*/ 55688 w 73999"/>
                <a:gd name="connsiteY11" fmla="*/ 35154 h 84948"/>
                <a:gd name="connsiteX12" fmla="*/ 37723 w 73999"/>
                <a:gd name="connsiteY12" fmla="*/ 15587 h 84948"/>
                <a:gd name="connsiteX13" fmla="*/ 18948 w 73999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99" h="84948">
                  <a:moveTo>
                    <a:pt x="40095" y="84949"/>
                  </a:moveTo>
                  <a:cubicBezTo>
                    <a:pt x="16084" y="84949"/>
                    <a:pt x="0" y="67927"/>
                    <a:pt x="0" y="42317"/>
                  </a:cubicBezTo>
                  <a:cubicBezTo>
                    <a:pt x="0" y="17181"/>
                    <a:pt x="15448" y="0"/>
                    <a:pt x="38041" y="0"/>
                  </a:cubicBezTo>
                  <a:cubicBezTo>
                    <a:pt x="59824" y="0"/>
                    <a:pt x="73999" y="16226"/>
                    <a:pt x="73999" y="41203"/>
                  </a:cubicBezTo>
                  <a:cubicBezTo>
                    <a:pt x="73999" y="43908"/>
                    <a:pt x="73826" y="46769"/>
                    <a:pt x="73681" y="48999"/>
                  </a:cubicBezTo>
                  <a:lnTo>
                    <a:pt x="19267" y="48999"/>
                  </a:lnTo>
                  <a:cubicBezTo>
                    <a:pt x="21320" y="61566"/>
                    <a:pt x="28813" y="68725"/>
                    <a:pt x="40269" y="68725"/>
                  </a:cubicBezTo>
                  <a:cubicBezTo>
                    <a:pt x="47732" y="68725"/>
                    <a:pt x="53778" y="65862"/>
                    <a:pt x="60143" y="59179"/>
                  </a:cubicBezTo>
                  <a:lnTo>
                    <a:pt x="71916" y="71589"/>
                  </a:lnTo>
                  <a:cubicBezTo>
                    <a:pt x="62688" y="80653"/>
                    <a:pt x="52332" y="84949"/>
                    <a:pt x="40095" y="84949"/>
                  </a:cubicBezTo>
                  <a:close/>
                  <a:moveTo>
                    <a:pt x="18948" y="35154"/>
                  </a:moveTo>
                  <a:lnTo>
                    <a:pt x="55688" y="35154"/>
                  </a:lnTo>
                  <a:cubicBezTo>
                    <a:pt x="54906" y="22744"/>
                    <a:pt x="48368" y="15587"/>
                    <a:pt x="37723" y="15587"/>
                  </a:cubicBezTo>
                  <a:cubicBezTo>
                    <a:pt x="27222" y="15587"/>
                    <a:pt x="20539" y="22587"/>
                    <a:pt x="18948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830A4AC1-FAFE-4085-97C7-4BABD2C59760}"/>
                </a:ext>
              </a:extLst>
            </p:cNvPr>
            <p:cNvSpPr/>
            <p:nvPr/>
          </p:nvSpPr>
          <p:spPr>
            <a:xfrm>
              <a:off x="4110337" y="363231"/>
              <a:ext cx="49005" cy="83039"/>
            </a:xfrm>
            <a:custGeom>
              <a:avLst/>
              <a:gdLst>
                <a:gd name="connsiteX0" fmla="*/ 49005 w 49005"/>
                <a:gd name="connsiteY0" fmla="*/ 1747 h 83039"/>
                <a:gd name="connsiteX1" fmla="*/ 45968 w 49005"/>
                <a:gd name="connsiteY1" fmla="*/ 21155 h 83039"/>
                <a:gd name="connsiteX2" fmla="*/ 35495 w 49005"/>
                <a:gd name="connsiteY2" fmla="*/ 18610 h 83039"/>
                <a:gd name="connsiteX3" fmla="*/ 18948 w 49005"/>
                <a:gd name="connsiteY3" fmla="*/ 41518 h 83039"/>
                <a:gd name="connsiteX4" fmla="*/ 18948 w 49005"/>
                <a:gd name="connsiteY4" fmla="*/ 83039 h 83039"/>
                <a:gd name="connsiteX5" fmla="*/ 0 w 49005"/>
                <a:gd name="connsiteY5" fmla="*/ 83039 h 83039"/>
                <a:gd name="connsiteX6" fmla="*/ 0 w 49005"/>
                <a:gd name="connsiteY6" fmla="*/ 2066 h 83039"/>
                <a:gd name="connsiteX7" fmla="*/ 18630 w 49005"/>
                <a:gd name="connsiteY7" fmla="*/ 2066 h 83039"/>
                <a:gd name="connsiteX8" fmla="*/ 18630 w 49005"/>
                <a:gd name="connsiteY8" fmla="*/ 12248 h 83039"/>
                <a:gd name="connsiteX9" fmla="*/ 18948 w 49005"/>
                <a:gd name="connsiteY9" fmla="*/ 12248 h 83039"/>
                <a:gd name="connsiteX10" fmla="*/ 40095 w 49005"/>
                <a:gd name="connsiteY10" fmla="*/ 0 h 83039"/>
                <a:gd name="connsiteX11" fmla="*/ 49005 w 49005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5" h="83039">
                  <a:moveTo>
                    <a:pt x="49005" y="1747"/>
                  </a:moveTo>
                  <a:lnTo>
                    <a:pt x="45968" y="21155"/>
                  </a:lnTo>
                  <a:cubicBezTo>
                    <a:pt x="43104" y="19564"/>
                    <a:pt x="39632" y="18610"/>
                    <a:pt x="35495" y="18610"/>
                  </a:cubicBezTo>
                  <a:cubicBezTo>
                    <a:pt x="22449" y="18610"/>
                    <a:pt x="18948" y="29111"/>
                    <a:pt x="18948" y="41518"/>
                  </a:cubicBezTo>
                  <a:lnTo>
                    <a:pt x="18948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30" y="2066"/>
                  </a:lnTo>
                  <a:lnTo>
                    <a:pt x="18630" y="12248"/>
                  </a:lnTo>
                  <a:lnTo>
                    <a:pt x="18948" y="12248"/>
                  </a:lnTo>
                  <a:cubicBezTo>
                    <a:pt x="23230" y="4614"/>
                    <a:pt x="30867" y="0"/>
                    <a:pt x="40095" y="0"/>
                  </a:cubicBezTo>
                  <a:cubicBezTo>
                    <a:pt x="42814" y="-3"/>
                    <a:pt x="46141" y="474"/>
                    <a:pt x="49005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0A743164-F39A-4D7A-9201-55B5DF800CAA}"/>
                </a:ext>
              </a:extLst>
            </p:cNvPr>
            <p:cNvSpPr/>
            <p:nvPr/>
          </p:nvSpPr>
          <p:spPr>
            <a:xfrm>
              <a:off x="4168165" y="363231"/>
              <a:ext cx="62370" cy="84951"/>
            </a:xfrm>
            <a:custGeom>
              <a:avLst/>
              <a:gdLst>
                <a:gd name="connsiteX0" fmla="*/ 9084 w 62370"/>
                <a:gd name="connsiteY0" fmla="*/ 60134 h 84951"/>
                <a:gd name="connsiteX1" fmla="*/ 31995 w 62370"/>
                <a:gd name="connsiteY1" fmla="*/ 69203 h 84951"/>
                <a:gd name="connsiteX2" fmla="*/ 43914 w 62370"/>
                <a:gd name="connsiteY2" fmla="*/ 61088 h 84951"/>
                <a:gd name="connsiteX3" fmla="*/ 3356 w 62370"/>
                <a:gd name="connsiteY3" fmla="*/ 25136 h 84951"/>
                <a:gd name="connsiteX4" fmla="*/ 33905 w 62370"/>
                <a:gd name="connsiteY4" fmla="*/ 0 h 84951"/>
                <a:gd name="connsiteX5" fmla="*/ 61907 w 62370"/>
                <a:gd name="connsiteY5" fmla="*/ 8433 h 84951"/>
                <a:gd name="connsiteX6" fmla="*/ 52997 w 62370"/>
                <a:gd name="connsiteY6" fmla="*/ 23227 h 84951"/>
                <a:gd name="connsiteX7" fmla="*/ 33586 w 62370"/>
                <a:gd name="connsiteY7" fmla="*/ 16067 h 84951"/>
                <a:gd name="connsiteX8" fmla="*/ 21957 w 62370"/>
                <a:gd name="connsiteY8" fmla="*/ 23545 h 84951"/>
                <a:gd name="connsiteX9" fmla="*/ 62370 w 62370"/>
                <a:gd name="connsiteY9" fmla="*/ 59338 h 84951"/>
                <a:gd name="connsiteX10" fmla="*/ 31185 w 62370"/>
                <a:gd name="connsiteY10" fmla="*/ 84951 h 84951"/>
                <a:gd name="connsiteX11" fmla="*/ 0 w 62370"/>
                <a:gd name="connsiteY11" fmla="*/ 75090 h 84951"/>
                <a:gd name="connsiteX12" fmla="*/ 9084 w 62370"/>
                <a:gd name="connsiteY12" fmla="*/ 60134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70" h="84951">
                  <a:moveTo>
                    <a:pt x="9084" y="60134"/>
                  </a:moveTo>
                  <a:cubicBezTo>
                    <a:pt x="17039" y="66177"/>
                    <a:pt x="24821" y="69203"/>
                    <a:pt x="31995" y="69203"/>
                  </a:cubicBezTo>
                  <a:cubicBezTo>
                    <a:pt x="38996" y="69203"/>
                    <a:pt x="43914" y="66018"/>
                    <a:pt x="43914" y="61088"/>
                  </a:cubicBezTo>
                  <a:cubicBezTo>
                    <a:pt x="43914" y="47246"/>
                    <a:pt x="3356" y="52178"/>
                    <a:pt x="3356" y="25136"/>
                  </a:cubicBezTo>
                  <a:cubicBezTo>
                    <a:pt x="3356" y="10183"/>
                    <a:pt x="15766" y="0"/>
                    <a:pt x="33905" y="0"/>
                  </a:cubicBezTo>
                  <a:cubicBezTo>
                    <a:pt x="43596" y="0"/>
                    <a:pt x="53316" y="2864"/>
                    <a:pt x="61907" y="8433"/>
                  </a:cubicBezTo>
                  <a:lnTo>
                    <a:pt x="52997" y="23227"/>
                  </a:lnTo>
                  <a:cubicBezTo>
                    <a:pt x="45997" y="18454"/>
                    <a:pt x="39777" y="16067"/>
                    <a:pt x="33586" y="16067"/>
                  </a:cubicBezTo>
                  <a:cubicBezTo>
                    <a:pt x="26586" y="16067"/>
                    <a:pt x="21957" y="19090"/>
                    <a:pt x="21957" y="23545"/>
                  </a:cubicBezTo>
                  <a:cubicBezTo>
                    <a:pt x="21957" y="36748"/>
                    <a:pt x="62370" y="32134"/>
                    <a:pt x="62370" y="59338"/>
                  </a:cubicBezTo>
                  <a:cubicBezTo>
                    <a:pt x="62370" y="74610"/>
                    <a:pt x="49815" y="84951"/>
                    <a:pt x="31185" y="84951"/>
                  </a:cubicBezTo>
                  <a:cubicBezTo>
                    <a:pt x="20366" y="84951"/>
                    <a:pt x="9402" y="81610"/>
                    <a:pt x="0" y="75090"/>
                  </a:cubicBezTo>
                  <a:lnTo>
                    <a:pt x="9084" y="60134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15F62335-97D3-4DC8-B924-1F2A2E4FE3F4}"/>
                </a:ext>
              </a:extLst>
            </p:cNvPr>
            <p:cNvSpPr/>
            <p:nvPr/>
          </p:nvSpPr>
          <p:spPr>
            <a:xfrm>
              <a:off x="4248240" y="329344"/>
              <a:ext cx="24010" cy="116926"/>
            </a:xfrm>
            <a:custGeom>
              <a:avLst/>
              <a:gdLst>
                <a:gd name="connsiteX0" fmla="*/ 24011 w 24010"/>
                <a:gd name="connsiteY0" fmla="*/ 11453 h 116926"/>
                <a:gd name="connsiteX1" fmla="*/ 11919 w 24010"/>
                <a:gd name="connsiteY1" fmla="*/ 22906 h 116926"/>
                <a:gd name="connsiteX2" fmla="*/ 0 w 24010"/>
                <a:gd name="connsiteY2" fmla="*/ 11453 h 116926"/>
                <a:gd name="connsiteX3" fmla="*/ 11919 w 24010"/>
                <a:gd name="connsiteY3" fmla="*/ 0 h 116926"/>
                <a:gd name="connsiteX4" fmla="*/ 24011 w 24010"/>
                <a:gd name="connsiteY4" fmla="*/ 11453 h 116926"/>
                <a:gd name="connsiteX5" fmla="*/ 21465 w 24010"/>
                <a:gd name="connsiteY5" fmla="*/ 116926 h 116926"/>
                <a:gd name="connsiteX6" fmla="*/ 2546 w 24010"/>
                <a:gd name="connsiteY6" fmla="*/ 116926 h 116926"/>
                <a:gd name="connsiteX7" fmla="*/ 2546 w 24010"/>
                <a:gd name="connsiteY7" fmla="*/ 35952 h 116926"/>
                <a:gd name="connsiteX8" fmla="*/ 21465 w 24010"/>
                <a:gd name="connsiteY8" fmla="*/ 35952 h 116926"/>
                <a:gd name="connsiteX9" fmla="*/ 21465 w 24010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10" h="116926">
                  <a:moveTo>
                    <a:pt x="24011" y="11453"/>
                  </a:moveTo>
                  <a:cubicBezTo>
                    <a:pt x="24011" y="18135"/>
                    <a:pt x="18601" y="22906"/>
                    <a:pt x="11919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19" y="0"/>
                  </a:cubicBezTo>
                  <a:cubicBezTo>
                    <a:pt x="18601" y="0"/>
                    <a:pt x="24011" y="4929"/>
                    <a:pt x="24011" y="11453"/>
                  </a:cubicBezTo>
                  <a:close/>
                  <a:moveTo>
                    <a:pt x="21465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65" y="35952"/>
                  </a:lnTo>
                  <a:lnTo>
                    <a:pt x="21465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3FD4BF07-72DC-4EDB-880B-1727E5AB33D9}"/>
                </a:ext>
              </a:extLst>
            </p:cNvPr>
            <p:cNvSpPr/>
            <p:nvPr/>
          </p:nvSpPr>
          <p:spPr>
            <a:xfrm>
              <a:off x="4285760" y="339047"/>
              <a:ext cx="50451" cy="109132"/>
            </a:xfrm>
            <a:custGeom>
              <a:avLst/>
              <a:gdLst>
                <a:gd name="connsiteX0" fmla="*/ 50452 w 50451"/>
                <a:gd name="connsiteY0" fmla="*/ 89887 h 109132"/>
                <a:gd name="connsiteX1" fmla="*/ 50452 w 50451"/>
                <a:gd name="connsiteY1" fmla="*/ 106113 h 109132"/>
                <a:gd name="connsiteX2" fmla="*/ 34541 w 50451"/>
                <a:gd name="connsiteY2" fmla="*/ 109133 h 109132"/>
                <a:gd name="connsiteX3" fmla="*/ 12410 w 50451"/>
                <a:gd name="connsiteY3" fmla="*/ 86383 h 109132"/>
                <a:gd name="connsiteX4" fmla="*/ 12410 w 50451"/>
                <a:gd name="connsiteY4" fmla="*/ 41998 h 109132"/>
                <a:gd name="connsiteX5" fmla="*/ 0 w 50451"/>
                <a:gd name="connsiteY5" fmla="*/ 41998 h 109132"/>
                <a:gd name="connsiteX6" fmla="*/ 0 w 50451"/>
                <a:gd name="connsiteY6" fmla="*/ 26250 h 109132"/>
                <a:gd name="connsiteX7" fmla="*/ 12266 w 50451"/>
                <a:gd name="connsiteY7" fmla="*/ 26250 h 109132"/>
                <a:gd name="connsiteX8" fmla="*/ 12266 w 50451"/>
                <a:gd name="connsiteY8" fmla="*/ 4137 h 109132"/>
                <a:gd name="connsiteX9" fmla="*/ 31185 w 50451"/>
                <a:gd name="connsiteY9" fmla="*/ 0 h 109132"/>
                <a:gd name="connsiteX10" fmla="*/ 31185 w 50451"/>
                <a:gd name="connsiteY10" fmla="*/ 26250 h 109132"/>
                <a:gd name="connsiteX11" fmla="*/ 50452 w 50451"/>
                <a:gd name="connsiteY11" fmla="*/ 26250 h 109132"/>
                <a:gd name="connsiteX12" fmla="*/ 50452 w 50451"/>
                <a:gd name="connsiteY12" fmla="*/ 41998 h 109132"/>
                <a:gd name="connsiteX13" fmla="*/ 31185 w 50451"/>
                <a:gd name="connsiteY13" fmla="*/ 41998 h 109132"/>
                <a:gd name="connsiteX14" fmla="*/ 31185 w 50451"/>
                <a:gd name="connsiteY14" fmla="*/ 81928 h 109132"/>
                <a:gd name="connsiteX15" fmla="*/ 39951 w 50451"/>
                <a:gd name="connsiteY15" fmla="*/ 92589 h 109132"/>
                <a:gd name="connsiteX16" fmla="*/ 50452 w 50451"/>
                <a:gd name="connsiteY16" fmla="*/ 89887 h 10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51" h="109132">
                  <a:moveTo>
                    <a:pt x="50452" y="89887"/>
                  </a:moveTo>
                  <a:lnTo>
                    <a:pt x="50452" y="106113"/>
                  </a:lnTo>
                  <a:cubicBezTo>
                    <a:pt x="46315" y="108022"/>
                    <a:pt x="40095" y="109133"/>
                    <a:pt x="34541" y="109133"/>
                  </a:cubicBezTo>
                  <a:cubicBezTo>
                    <a:pt x="20221" y="109133"/>
                    <a:pt x="12410" y="101177"/>
                    <a:pt x="12410" y="86383"/>
                  </a:cubicBezTo>
                  <a:lnTo>
                    <a:pt x="12410" y="41998"/>
                  </a:lnTo>
                  <a:lnTo>
                    <a:pt x="0" y="41998"/>
                  </a:lnTo>
                  <a:lnTo>
                    <a:pt x="0" y="26250"/>
                  </a:lnTo>
                  <a:lnTo>
                    <a:pt x="12266" y="26250"/>
                  </a:lnTo>
                  <a:lnTo>
                    <a:pt x="12266" y="4137"/>
                  </a:lnTo>
                  <a:lnTo>
                    <a:pt x="31185" y="0"/>
                  </a:lnTo>
                  <a:lnTo>
                    <a:pt x="31185" y="26250"/>
                  </a:lnTo>
                  <a:lnTo>
                    <a:pt x="50452" y="26250"/>
                  </a:lnTo>
                  <a:lnTo>
                    <a:pt x="50452" y="41998"/>
                  </a:lnTo>
                  <a:lnTo>
                    <a:pt x="31185" y="41998"/>
                  </a:lnTo>
                  <a:lnTo>
                    <a:pt x="31185" y="81928"/>
                  </a:lnTo>
                  <a:cubicBezTo>
                    <a:pt x="31185" y="89404"/>
                    <a:pt x="33731" y="92589"/>
                    <a:pt x="39951" y="92589"/>
                  </a:cubicBezTo>
                  <a:cubicBezTo>
                    <a:pt x="43451" y="92589"/>
                    <a:pt x="47269" y="91475"/>
                    <a:pt x="50452" y="8988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F0A8475-C6A2-40ED-AE15-51D256F29762}"/>
                </a:ext>
              </a:extLst>
            </p:cNvPr>
            <p:cNvSpPr/>
            <p:nvPr/>
          </p:nvSpPr>
          <p:spPr>
            <a:xfrm>
              <a:off x="4350994" y="330617"/>
              <a:ext cx="68734" cy="117562"/>
            </a:xfrm>
            <a:custGeom>
              <a:avLst/>
              <a:gdLst>
                <a:gd name="connsiteX0" fmla="*/ 34830 w 68734"/>
                <a:gd name="connsiteY0" fmla="*/ 65384 h 117562"/>
                <a:gd name="connsiteX1" fmla="*/ 50104 w 68734"/>
                <a:gd name="connsiteY1" fmla="*/ 67132 h 117562"/>
                <a:gd name="connsiteX2" fmla="*/ 50104 w 68734"/>
                <a:gd name="connsiteY2" fmla="*/ 64268 h 117562"/>
                <a:gd name="connsiteX3" fmla="*/ 32284 w 68734"/>
                <a:gd name="connsiteY3" fmla="*/ 48519 h 117562"/>
                <a:gd name="connsiteX4" fmla="*/ 11774 w 68734"/>
                <a:gd name="connsiteY4" fmla="*/ 53133 h 117562"/>
                <a:gd name="connsiteX5" fmla="*/ 7637 w 68734"/>
                <a:gd name="connsiteY5" fmla="*/ 37225 h 117562"/>
                <a:gd name="connsiteX6" fmla="*/ 34193 w 68734"/>
                <a:gd name="connsiteY6" fmla="*/ 32611 h 117562"/>
                <a:gd name="connsiteX7" fmla="*/ 68734 w 68734"/>
                <a:gd name="connsiteY7" fmla="*/ 63949 h 117562"/>
                <a:gd name="connsiteX8" fmla="*/ 68734 w 68734"/>
                <a:gd name="connsiteY8" fmla="*/ 115653 h 117562"/>
                <a:gd name="connsiteX9" fmla="*/ 50740 w 68734"/>
                <a:gd name="connsiteY9" fmla="*/ 115653 h 117562"/>
                <a:gd name="connsiteX10" fmla="*/ 50740 w 68734"/>
                <a:gd name="connsiteY10" fmla="*/ 107064 h 117562"/>
                <a:gd name="connsiteX11" fmla="*/ 50422 w 68734"/>
                <a:gd name="connsiteY11" fmla="*/ 107064 h 117562"/>
                <a:gd name="connsiteX12" fmla="*/ 26730 w 68734"/>
                <a:gd name="connsiteY12" fmla="*/ 117563 h 117562"/>
                <a:gd name="connsiteX13" fmla="*/ 0 w 68734"/>
                <a:gd name="connsiteY13" fmla="*/ 91790 h 117562"/>
                <a:gd name="connsiteX14" fmla="*/ 34830 w 68734"/>
                <a:gd name="connsiteY14" fmla="*/ 65384 h 117562"/>
                <a:gd name="connsiteX15" fmla="*/ 19411 w 68734"/>
                <a:gd name="connsiteY15" fmla="*/ 22113 h 117562"/>
                <a:gd name="connsiteX16" fmla="*/ 8100 w 68734"/>
                <a:gd name="connsiteY16" fmla="*/ 11135 h 117562"/>
                <a:gd name="connsiteX17" fmla="*/ 19411 w 68734"/>
                <a:gd name="connsiteY17" fmla="*/ 0 h 117562"/>
                <a:gd name="connsiteX18" fmla="*/ 30693 w 68734"/>
                <a:gd name="connsiteY18" fmla="*/ 11135 h 117562"/>
                <a:gd name="connsiteX19" fmla="*/ 19411 w 68734"/>
                <a:gd name="connsiteY19" fmla="*/ 22113 h 117562"/>
                <a:gd name="connsiteX20" fmla="*/ 31648 w 68734"/>
                <a:gd name="connsiteY20" fmla="*/ 103405 h 117562"/>
                <a:gd name="connsiteX21" fmla="*/ 50104 w 68734"/>
                <a:gd name="connsiteY21" fmla="*/ 93702 h 117562"/>
                <a:gd name="connsiteX22" fmla="*/ 50104 w 68734"/>
                <a:gd name="connsiteY22" fmla="*/ 79545 h 117562"/>
                <a:gd name="connsiteX23" fmla="*/ 36913 w 68734"/>
                <a:gd name="connsiteY23" fmla="*/ 77954 h 117562"/>
                <a:gd name="connsiteX24" fmla="*/ 18138 w 68734"/>
                <a:gd name="connsiteY24" fmla="*/ 91316 h 117562"/>
                <a:gd name="connsiteX25" fmla="*/ 31648 w 68734"/>
                <a:gd name="connsiteY25" fmla="*/ 103405 h 117562"/>
                <a:gd name="connsiteX26" fmla="*/ 52505 w 68734"/>
                <a:gd name="connsiteY26" fmla="*/ 22113 h 117562"/>
                <a:gd name="connsiteX27" fmla="*/ 41194 w 68734"/>
                <a:gd name="connsiteY27" fmla="*/ 11135 h 117562"/>
                <a:gd name="connsiteX28" fmla="*/ 52505 w 68734"/>
                <a:gd name="connsiteY28" fmla="*/ 0 h 117562"/>
                <a:gd name="connsiteX29" fmla="*/ 63787 w 68734"/>
                <a:gd name="connsiteY29" fmla="*/ 11135 h 117562"/>
                <a:gd name="connsiteX30" fmla="*/ 52505 w 68734"/>
                <a:gd name="connsiteY30" fmla="*/ 22113 h 11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8734" h="117562">
                  <a:moveTo>
                    <a:pt x="34830" y="65384"/>
                  </a:moveTo>
                  <a:cubicBezTo>
                    <a:pt x="40095" y="65384"/>
                    <a:pt x="44868" y="65702"/>
                    <a:pt x="50104" y="67132"/>
                  </a:cubicBezTo>
                  <a:lnTo>
                    <a:pt x="50104" y="64268"/>
                  </a:lnTo>
                  <a:cubicBezTo>
                    <a:pt x="50104" y="53926"/>
                    <a:pt x="44058" y="48519"/>
                    <a:pt x="32284" y="48519"/>
                  </a:cubicBezTo>
                  <a:cubicBezTo>
                    <a:pt x="25775" y="48519"/>
                    <a:pt x="18456" y="50110"/>
                    <a:pt x="11774" y="53133"/>
                  </a:cubicBezTo>
                  <a:lnTo>
                    <a:pt x="7637" y="37225"/>
                  </a:lnTo>
                  <a:cubicBezTo>
                    <a:pt x="15101" y="34361"/>
                    <a:pt x="24965" y="32611"/>
                    <a:pt x="34193" y="32611"/>
                  </a:cubicBezTo>
                  <a:cubicBezTo>
                    <a:pt x="56931" y="32611"/>
                    <a:pt x="68734" y="43271"/>
                    <a:pt x="68734" y="63949"/>
                  </a:cubicBezTo>
                  <a:lnTo>
                    <a:pt x="68734" y="115653"/>
                  </a:lnTo>
                  <a:lnTo>
                    <a:pt x="50740" y="115653"/>
                  </a:lnTo>
                  <a:lnTo>
                    <a:pt x="50740" y="107064"/>
                  </a:lnTo>
                  <a:lnTo>
                    <a:pt x="50422" y="107064"/>
                  </a:lnTo>
                  <a:cubicBezTo>
                    <a:pt x="43422" y="114221"/>
                    <a:pt x="36103" y="117563"/>
                    <a:pt x="26730" y="117563"/>
                  </a:cubicBezTo>
                  <a:cubicBezTo>
                    <a:pt x="10501" y="117563"/>
                    <a:pt x="0" y="107542"/>
                    <a:pt x="0" y="91790"/>
                  </a:cubicBezTo>
                  <a:cubicBezTo>
                    <a:pt x="0" y="74610"/>
                    <a:pt x="12237" y="65384"/>
                    <a:pt x="34830" y="65384"/>
                  </a:cubicBezTo>
                  <a:close/>
                  <a:moveTo>
                    <a:pt x="19411" y="22113"/>
                  </a:moveTo>
                  <a:cubicBezTo>
                    <a:pt x="13365" y="22113"/>
                    <a:pt x="8100" y="17022"/>
                    <a:pt x="8100" y="11135"/>
                  </a:cubicBezTo>
                  <a:cubicBezTo>
                    <a:pt x="8100" y="5248"/>
                    <a:pt x="13365" y="0"/>
                    <a:pt x="19411" y="0"/>
                  </a:cubicBezTo>
                  <a:cubicBezTo>
                    <a:pt x="25457" y="0"/>
                    <a:pt x="30693" y="5248"/>
                    <a:pt x="30693" y="11135"/>
                  </a:cubicBezTo>
                  <a:cubicBezTo>
                    <a:pt x="30693" y="17022"/>
                    <a:pt x="25457" y="22113"/>
                    <a:pt x="19411" y="22113"/>
                  </a:cubicBezTo>
                  <a:close/>
                  <a:moveTo>
                    <a:pt x="31648" y="103405"/>
                  </a:moveTo>
                  <a:cubicBezTo>
                    <a:pt x="38475" y="103405"/>
                    <a:pt x="44868" y="100064"/>
                    <a:pt x="50104" y="93702"/>
                  </a:cubicBezTo>
                  <a:lnTo>
                    <a:pt x="50104" y="79545"/>
                  </a:lnTo>
                  <a:cubicBezTo>
                    <a:pt x="45649" y="78431"/>
                    <a:pt x="41021" y="77954"/>
                    <a:pt x="36913" y="77954"/>
                  </a:cubicBezTo>
                  <a:cubicBezTo>
                    <a:pt x="24965" y="77954"/>
                    <a:pt x="18138" y="82727"/>
                    <a:pt x="18138" y="91316"/>
                  </a:cubicBezTo>
                  <a:cubicBezTo>
                    <a:pt x="18138" y="98791"/>
                    <a:pt x="23374" y="103405"/>
                    <a:pt x="31648" y="103405"/>
                  </a:cubicBezTo>
                  <a:close/>
                  <a:moveTo>
                    <a:pt x="52505" y="22113"/>
                  </a:moveTo>
                  <a:cubicBezTo>
                    <a:pt x="46430" y="22113"/>
                    <a:pt x="41194" y="17022"/>
                    <a:pt x="41194" y="11135"/>
                  </a:cubicBezTo>
                  <a:cubicBezTo>
                    <a:pt x="41194" y="5248"/>
                    <a:pt x="46430" y="0"/>
                    <a:pt x="52505" y="0"/>
                  </a:cubicBezTo>
                  <a:cubicBezTo>
                    <a:pt x="58551" y="0"/>
                    <a:pt x="63787" y="5248"/>
                    <a:pt x="63787" y="11135"/>
                  </a:cubicBezTo>
                  <a:cubicBezTo>
                    <a:pt x="63787" y="17022"/>
                    <a:pt x="58551" y="22113"/>
                    <a:pt x="52505" y="22113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472698C7-FAED-464E-8C95-A8A527C9439B}"/>
                </a:ext>
              </a:extLst>
            </p:cNvPr>
            <p:cNvSpPr/>
            <p:nvPr/>
          </p:nvSpPr>
          <p:spPr>
            <a:xfrm>
              <a:off x="4434424" y="339047"/>
              <a:ext cx="50422" cy="109132"/>
            </a:xfrm>
            <a:custGeom>
              <a:avLst/>
              <a:gdLst>
                <a:gd name="connsiteX0" fmla="*/ 50423 w 50422"/>
                <a:gd name="connsiteY0" fmla="*/ 89887 h 109132"/>
                <a:gd name="connsiteX1" fmla="*/ 50423 w 50422"/>
                <a:gd name="connsiteY1" fmla="*/ 106113 h 109132"/>
                <a:gd name="connsiteX2" fmla="*/ 34512 w 50422"/>
                <a:gd name="connsiteY2" fmla="*/ 109133 h 109132"/>
                <a:gd name="connsiteX3" fmla="*/ 12410 w 50422"/>
                <a:gd name="connsiteY3" fmla="*/ 86383 h 109132"/>
                <a:gd name="connsiteX4" fmla="*/ 12410 w 50422"/>
                <a:gd name="connsiteY4" fmla="*/ 41998 h 109132"/>
                <a:gd name="connsiteX5" fmla="*/ 0 w 50422"/>
                <a:gd name="connsiteY5" fmla="*/ 41998 h 109132"/>
                <a:gd name="connsiteX6" fmla="*/ 0 w 50422"/>
                <a:gd name="connsiteY6" fmla="*/ 26250 h 109132"/>
                <a:gd name="connsiteX7" fmla="*/ 12237 w 50422"/>
                <a:gd name="connsiteY7" fmla="*/ 26250 h 109132"/>
                <a:gd name="connsiteX8" fmla="*/ 12237 w 50422"/>
                <a:gd name="connsiteY8" fmla="*/ 4137 h 109132"/>
                <a:gd name="connsiteX9" fmla="*/ 31185 w 50422"/>
                <a:gd name="connsiteY9" fmla="*/ 0 h 109132"/>
                <a:gd name="connsiteX10" fmla="*/ 31185 w 50422"/>
                <a:gd name="connsiteY10" fmla="*/ 26250 h 109132"/>
                <a:gd name="connsiteX11" fmla="*/ 50423 w 50422"/>
                <a:gd name="connsiteY11" fmla="*/ 26250 h 109132"/>
                <a:gd name="connsiteX12" fmla="*/ 50423 w 50422"/>
                <a:gd name="connsiteY12" fmla="*/ 41998 h 109132"/>
                <a:gd name="connsiteX13" fmla="*/ 31185 w 50422"/>
                <a:gd name="connsiteY13" fmla="*/ 41998 h 109132"/>
                <a:gd name="connsiteX14" fmla="*/ 31185 w 50422"/>
                <a:gd name="connsiteY14" fmla="*/ 81928 h 109132"/>
                <a:gd name="connsiteX15" fmla="*/ 39922 w 50422"/>
                <a:gd name="connsiteY15" fmla="*/ 92589 h 109132"/>
                <a:gd name="connsiteX16" fmla="*/ 50423 w 50422"/>
                <a:gd name="connsiteY16" fmla="*/ 89887 h 10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22" h="109132">
                  <a:moveTo>
                    <a:pt x="50423" y="89887"/>
                  </a:moveTo>
                  <a:lnTo>
                    <a:pt x="50423" y="106113"/>
                  </a:lnTo>
                  <a:cubicBezTo>
                    <a:pt x="46286" y="108022"/>
                    <a:pt x="40095" y="109133"/>
                    <a:pt x="34512" y="109133"/>
                  </a:cubicBezTo>
                  <a:cubicBezTo>
                    <a:pt x="20192" y="109133"/>
                    <a:pt x="12410" y="101177"/>
                    <a:pt x="12410" y="86383"/>
                  </a:cubicBezTo>
                  <a:lnTo>
                    <a:pt x="12410" y="41998"/>
                  </a:lnTo>
                  <a:lnTo>
                    <a:pt x="0" y="41998"/>
                  </a:lnTo>
                  <a:lnTo>
                    <a:pt x="0" y="26250"/>
                  </a:lnTo>
                  <a:lnTo>
                    <a:pt x="12237" y="26250"/>
                  </a:lnTo>
                  <a:lnTo>
                    <a:pt x="12237" y="4137"/>
                  </a:lnTo>
                  <a:lnTo>
                    <a:pt x="31185" y="0"/>
                  </a:lnTo>
                  <a:lnTo>
                    <a:pt x="31185" y="26250"/>
                  </a:lnTo>
                  <a:lnTo>
                    <a:pt x="50423" y="26250"/>
                  </a:lnTo>
                  <a:lnTo>
                    <a:pt x="50423" y="41998"/>
                  </a:lnTo>
                  <a:lnTo>
                    <a:pt x="31185" y="41998"/>
                  </a:lnTo>
                  <a:lnTo>
                    <a:pt x="31185" y="81928"/>
                  </a:lnTo>
                  <a:cubicBezTo>
                    <a:pt x="31185" y="89404"/>
                    <a:pt x="33731" y="92589"/>
                    <a:pt x="39922" y="92589"/>
                  </a:cubicBezTo>
                  <a:cubicBezTo>
                    <a:pt x="43422" y="92589"/>
                    <a:pt x="47240" y="91475"/>
                    <a:pt x="50423" y="8988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5687A4E5-6D4C-4960-BF60-EF280571D6B7}"/>
                </a:ext>
              </a:extLst>
            </p:cNvPr>
            <p:cNvSpPr/>
            <p:nvPr/>
          </p:nvSpPr>
          <p:spPr>
            <a:xfrm>
              <a:off x="2151789" y="509291"/>
              <a:ext cx="73180" cy="111996"/>
            </a:xfrm>
            <a:custGeom>
              <a:avLst/>
              <a:gdLst>
                <a:gd name="connsiteX0" fmla="*/ 73178 w 73180"/>
                <a:gd name="connsiteY0" fmla="*/ 111997 h 111996"/>
                <a:gd name="connsiteX1" fmla="*/ 0 w 73180"/>
                <a:gd name="connsiteY1" fmla="*/ 111997 h 111996"/>
                <a:gd name="connsiteX2" fmla="*/ 0 w 73180"/>
                <a:gd name="connsiteY2" fmla="*/ 0 h 111996"/>
                <a:gd name="connsiteX3" fmla="*/ 71112 w 73180"/>
                <a:gd name="connsiteY3" fmla="*/ 0 h 111996"/>
                <a:gd name="connsiteX4" fmla="*/ 71112 w 73180"/>
                <a:gd name="connsiteY4" fmla="*/ 18135 h 111996"/>
                <a:gd name="connsiteX5" fmla="*/ 19726 w 73180"/>
                <a:gd name="connsiteY5" fmla="*/ 18135 h 111996"/>
                <a:gd name="connsiteX6" fmla="*/ 19726 w 73180"/>
                <a:gd name="connsiteY6" fmla="*/ 44862 h 111996"/>
                <a:gd name="connsiteX7" fmla="*/ 58861 w 73180"/>
                <a:gd name="connsiteY7" fmla="*/ 44862 h 111996"/>
                <a:gd name="connsiteX8" fmla="*/ 58861 w 73180"/>
                <a:gd name="connsiteY8" fmla="*/ 62839 h 111996"/>
                <a:gd name="connsiteX9" fmla="*/ 19726 w 73180"/>
                <a:gd name="connsiteY9" fmla="*/ 62839 h 111996"/>
                <a:gd name="connsiteX10" fmla="*/ 19726 w 73180"/>
                <a:gd name="connsiteY10" fmla="*/ 93861 h 111996"/>
                <a:gd name="connsiteX11" fmla="*/ 73181 w 73180"/>
                <a:gd name="connsiteY11" fmla="*/ 93861 h 111996"/>
                <a:gd name="connsiteX12" fmla="*/ 73181 w 73180"/>
                <a:gd name="connsiteY12" fmla="*/ 111997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80" h="111996">
                  <a:moveTo>
                    <a:pt x="73178" y="111997"/>
                  </a:moveTo>
                  <a:lnTo>
                    <a:pt x="0" y="111997"/>
                  </a:lnTo>
                  <a:lnTo>
                    <a:pt x="0" y="0"/>
                  </a:lnTo>
                  <a:lnTo>
                    <a:pt x="71112" y="0"/>
                  </a:lnTo>
                  <a:lnTo>
                    <a:pt x="71112" y="18135"/>
                  </a:lnTo>
                  <a:lnTo>
                    <a:pt x="19726" y="18135"/>
                  </a:lnTo>
                  <a:lnTo>
                    <a:pt x="19726" y="44862"/>
                  </a:lnTo>
                  <a:lnTo>
                    <a:pt x="58861" y="44862"/>
                  </a:lnTo>
                  <a:lnTo>
                    <a:pt x="58861" y="62839"/>
                  </a:lnTo>
                  <a:lnTo>
                    <a:pt x="19726" y="62839"/>
                  </a:lnTo>
                  <a:lnTo>
                    <a:pt x="19726" y="93861"/>
                  </a:lnTo>
                  <a:lnTo>
                    <a:pt x="73181" y="93861"/>
                  </a:lnTo>
                  <a:lnTo>
                    <a:pt x="73181" y="111997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C1F9927D-2299-4C7E-B7FB-ED71EED437E0}"/>
                </a:ext>
              </a:extLst>
            </p:cNvPr>
            <p:cNvSpPr/>
            <p:nvPr/>
          </p:nvSpPr>
          <p:spPr>
            <a:xfrm>
              <a:off x="2244499" y="538249"/>
              <a:ext cx="48996" cy="83039"/>
            </a:xfrm>
            <a:custGeom>
              <a:avLst/>
              <a:gdLst>
                <a:gd name="connsiteX0" fmla="*/ 48996 w 48996"/>
                <a:gd name="connsiteY0" fmla="*/ 1747 h 83039"/>
                <a:gd name="connsiteX1" fmla="*/ 45973 w 48996"/>
                <a:gd name="connsiteY1" fmla="*/ 21155 h 83039"/>
                <a:gd name="connsiteX2" fmla="*/ 35475 w 48996"/>
                <a:gd name="connsiteY2" fmla="*/ 18610 h 83039"/>
                <a:gd name="connsiteX3" fmla="*/ 18931 w 48996"/>
                <a:gd name="connsiteY3" fmla="*/ 41518 h 83039"/>
                <a:gd name="connsiteX4" fmla="*/ 18931 w 48996"/>
                <a:gd name="connsiteY4" fmla="*/ 83039 h 83039"/>
                <a:gd name="connsiteX5" fmla="*/ 0 w 48996"/>
                <a:gd name="connsiteY5" fmla="*/ 83039 h 83039"/>
                <a:gd name="connsiteX6" fmla="*/ 0 w 48996"/>
                <a:gd name="connsiteY6" fmla="*/ 2066 h 83039"/>
                <a:gd name="connsiteX7" fmla="*/ 18613 w 48996"/>
                <a:gd name="connsiteY7" fmla="*/ 2066 h 83039"/>
                <a:gd name="connsiteX8" fmla="*/ 18613 w 48996"/>
                <a:gd name="connsiteY8" fmla="*/ 12248 h 83039"/>
                <a:gd name="connsiteX9" fmla="*/ 18931 w 48996"/>
                <a:gd name="connsiteY9" fmla="*/ 12248 h 83039"/>
                <a:gd name="connsiteX10" fmla="*/ 40089 w 48996"/>
                <a:gd name="connsiteY10" fmla="*/ 0 h 83039"/>
                <a:gd name="connsiteX11" fmla="*/ 48996 w 4899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6" h="83039">
                  <a:moveTo>
                    <a:pt x="48996" y="1747"/>
                  </a:moveTo>
                  <a:lnTo>
                    <a:pt x="45973" y="21155"/>
                  </a:lnTo>
                  <a:cubicBezTo>
                    <a:pt x="43109" y="19564"/>
                    <a:pt x="39609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7" y="4614"/>
                    <a:pt x="30864" y="0"/>
                    <a:pt x="40089" y="0"/>
                  </a:cubicBezTo>
                  <a:cubicBezTo>
                    <a:pt x="42794" y="-3"/>
                    <a:pt x="46135" y="474"/>
                    <a:pt x="4899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8EDB79E9-0BB3-429F-A0D0-C6421D380BCF}"/>
                </a:ext>
              </a:extLst>
            </p:cNvPr>
            <p:cNvSpPr/>
            <p:nvPr/>
          </p:nvSpPr>
          <p:spPr>
            <a:xfrm>
              <a:off x="2309493" y="503089"/>
              <a:ext cx="18930" cy="118199"/>
            </a:xfrm>
            <a:custGeom>
              <a:avLst/>
              <a:gdLst>
                <a:gd name="connsiteX0" fmla="*/ 18931 w 18930"/>
                <a:gd name="connsiteY0" fmla="*/ 118199 h 118199"/>
                <a:gd name="connsiteX1" fmla="*/ 0 w 18930"/>
                <a:gd name="connsiteY1" fmla="*/ 118199 h 118199"/>
                <a:gd name="connsiteX2" fmla="*/ 0 w 18930"/>
                <a:gd name="connsiteY2" fmla="*/ 4293 h 118199"/>
                <a:gd name="connsiteX3" fmla="*/ 18931 w 18930"/>
                <a:gd name="connsiteY3" fmla="*/ 0 h 118199"/>
                <a:gd name="connsiteX4" fmla="*/ 18931 w 18930"/>
                <a:gd name="connsiteY4" fmla="*/ 118199 h 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30" h="118199">
                  <a:moveTo>
                    <a:pt x="18931" y="118199"/>
                  </a:moveTo>
                  <a:lnTo>
                    <a:pt x="0" y="118199"/>
                  </a:lnTo>
                  <a:lnTo>
                    <a:pt x="0" y="4293"/>
                  </a:lnTo>
                  <a:lnTo>
                    <a:pt x="18931" y="0"/>
                  </a:lnTo>
                  <a:lnTo>
                    <a:pt x="18931" y="11819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211CCF14-D088-4F12-87A3-F02BA433223E}"/>
                </a:ext>
              </a:extLst>
            </p:cNvPr>
            <p:cNvSpPr/>
            <p:nvPr/>
          </p:nvSpPr>
          <p:spPr>
            <a:xfrm>
              <a:off x="2348159" y="538246"/>
              <a:ext cx="68722" cy="84951"/>
            </a:xfrm>
            <a:custGeom>
              <a:avLst/>
              <a:gdLst>
                <a:gd name="connsiteX0" fmla="*/ 34836 w 68722"/>
                <a:gd name="connsiteY0" fmla="*/ 32773 h 84951"/>
                <a:gd name="connsiteX1" fmla="*/ 50107 w 68722"/>
                <a:gd name="connsiteY1" fmla="*/ 34520 h 84951"/>
                <a:gd name="connsiteX2" fmla="*/ 50107 w 68722"/>
                <a:gd name="connsiteY2" fmla="*/ 31656 h 84951"/>
                <a:gd name="connsiteX3" fmla="*/ 32290 w 68722"/>
                <a:gd name="connsiteY3" fmla="*/ 15908 h 84951"/>
                <a:gd name="connsiteX4" fmla="*/ 11768 w 68722"/>
                <a:gd name="connsiteY4" fmla="*/ 20522 h 84951"/>
                <a:gd name="connsiteX5" fmla="*/ 7631 w 68722"/>
                <a:gd name="connsiteY5" fmla="*/ 4614 h 84951"/>
                <a:gd name="connsiteX6" fmla="*/ 34199 w 68722"/>
                <a:gd name="connsiteY6" fmla="*/ 0 h 84951"/>
                <a:gd name="connsiteX7" fmla="*/ 68723 w 68722"/>
                <a:gd name="connsiteY7" fmla="*/ 31338 h 84951"/>
                <a:gd name="connsiteX8" fmla="*/ 68723 w 68722"/>
                <a:gd name="connsiteY8" fmla="*/ 83042 h 84951"/>
                <a:gd name="connsiteX9" fmla="*/ 50746 w 68722"/>
                <a:gd name="connsiteY9" fmla="*/ 83042 h 84951"/>
                <a:gd name="connsiteX10" fmla="*/ 50746 w 68722"/>
                <a:gd name="connsiteY10" fmla="*/ 74453 h 84951"/>
                <a:gd name="connsiteX11" fmla="*/ 50428 w 68722"/>
                <a:gd name="connsiteY11" fmla="*/ 74453 h 84951"/>
                <a:gd name="connsiteX12" fmla="*/ 26724 w 68722"/>
                <a:gd name="connsiteY12" fmla="*/ 84951 h 84951"/>
                <a:gd name="connsiteX13" fmla="*/ 0 w 68722"/>
                <a:gd name="connsiteY13" fmla="*/ 59179 h 84951"/>
                <a:gd name="connsiteX14" fmla="*/ 34836 w 68722"/>
                <a:gd name="connsiteY14" fmla="*/ 32773 h 84951"/>
                <a:gd name="connsiteX15" fmla="*/ 31654 w 68722"/>
                <a:gd name="connsiteY15" fmla="*/ 70794 h 84951"/>
                <a:gd name="connsiteX16" fmla="*/ 50107 w 68722"/>
                <a:gd name="connsiteY16" fmla="*/ 61091 h 84951"/>
                <a:gd name="connsiteX17" fmla="*/ 50107 w 68722"/>
                <a:gd name="connsiteY17" fmla="*/ 46934 h 84951"/>
                <a:gd name="connsiteX18" fmla="*/ 36904 w 68722"/>
                <a:gd name="connsiteY18" fmla="*/ 45343 h 84951"/>
                <a:gd name="connsiteX19" fmla="*/ 18132 w 68722"/>
                <a:gd name="connsiteY19" fmla="*/ 58705 h 84951"/>
                <a:gd name="connsiteX20" fmla="*/ 31654 w 68722"/>
                <a:gd name="connsiteY20" fmla="*/ 70794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722" h="84951">
                  <a:moveTo>
                    <a:pt x="34836" y="32773"/>
                  </a:moveTo>
                  <a:cubicBezTo>
                    <a:pt x="40086" y="32773"/>
                    <a:pt x="44859" y="33091"/>
                    <a:pt x="50107" y="34520"/>
                  </a:cubicBezTo>
                  <a:lnTo>
                    <a:pt x="50107" y="31656"/>
                  </a:lnTo>
                  <a:cubicBezTo>
                    <a:pt x="50107" y="21315"/>
                    <a:pt x="44064" y="15908"/>
                    <a:pt x="32290" y="15908"/>
                  </a:cubicBezTo>
                  <a:cubicBezTo>
                    <a:pt x="25769" y="15908"/>
                    <a:pt x="18451" y="17499"/>
                    <a:pt x="11768" y="20522"/>
                  </a:cubicBezTo>
                  <a:lnTo>
                    <a:pt x="7631" y="4614"/>
                  </a:lnTo>
                  <a:cubicBezTo>
                    <a:pt x="15106" y="1750"/>
                    <a:pt x="24971" y="0"/>
                    <a:pt x="34199" y="0"/>
                  </a:cubicBezTo>
                  <a:cubicBezTo>
                    <a:pt x="56949" y="0"/>
                    <a:pt x="68723" y="10660"/>
                    <a:pt x="68723" y="31338"/>
                  </a:cubicBezTo>
                  <a:lnTo>
                    <a:pt x="68723" y="83042"/>
                  </a:lnTo>
                  <a:lnTo>
                    <a:pt x="50746" y="83042"/>
                  </a:lnTo>
                  <a:lnTo>
                    <a:pt x="50746" y="74453"/>
                  </a:lnTo>
                  <a:lnTo>
                    <a:pt x="50428" y="74453"/>
                  </a:lnTo>
                  <a:cubicBezTo>
                    <a:pt x="43427" y="81610"/>
                    <a:pt x="36109" y="84951"/>
                    <a:pt x="26724" y="84951"/>
                  </a:cubicBezTo>
                  <a:cubicBezTo>
                    <a:pt x="10498" y="84951"/>
                    <a:pt x="0" y="74931"/>
                    <a:pt x="0" y="59179"/>
                  </a:cubicBezTo>
                  <a:cubicBezTo>
                    <a:pt x="-3" y="41998"/>
                    <a:pt x="12245" y="32773"/>
                    <a:pt x="34836" y="32773"/>
                  </a:cubicBezTo>
                  <a:close/>
                  <a:moveTo>
                    <a:pt x="31654" y="70794"/>
                  </a:moveTo>
                  <a:cubicBezTo>
                    <a:pt x="38495" y="70794"/>
                    <a:pt x="44857" y="67453"/>
                    <a:pt x="50107" y="61091"/>
                  </a:cubicBezTo>
                  <a:lnTo>
                    <a:pt x="50107" y="46934"/>
                  </a:lnTo>
                  <a:cubicBezTo>
                    <a:pt x="45652" y="45820"/>
                    <a:pt x="41041" y="45343"/>
                    <a:pt x="36904" y="45343"/>
                  </a:cubicBezTo>
                  <a:cubicBezTo>
                    <a:pt x="24974" y="45343"/>
                    <a:pt x="18132" y="50116"/>
                    <a:pt x="18132" y="58705"/>
                  </a:cubicBezTo>
                  <a:cubicBezTo>
                    <a:pt x="18132" y="66180"/>
                    <a:pt x="23380" y="70794"/>
                    <a:pt x="31654" y="7079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25C55DBA-F1D8-477B-8454-DE3391EEE5ED}"/>
                </a:ext>
              </a:extLst>
            </p:cNvPr>
            <p:cNvSpPr/>
            <p:nvPr/>
          </p:nvSpPr>
          <p:spPr>
            <a:xfrm>
              <a:off x="2440884" y="538249"/>
              <a:ext cx="69680" cy="83042"/>
            </a:xfrm>
            <a:custGeom>
              <a:avLst/>
              <a:gdLst>
                <a:gd name="connsiteX0" fmla="*/ 69677 w 69680"/>
                <a:gd name="connsiteY0" fmla="*/ 83039 h 83042"/>
                <a:gd name="connsiteX1" fmla="*/ 50746 w 69680"/>
                <a:gd name="connsiteY1" fmla="*/ 83039 h 83042"/>
                <a:gd name="connsiteX2" fmla="*/ 50746 w 69680"/>
                <a:gd name="connsiteY2" fmla="*/ 36748 h 83042"/>
                <a:gd name="connsiteX3" fmla="*/ 35793 w 69680"/>
                <a:gd name="connsiteY3" fmla="*/ 17022 h 83042"/>
                <a:gd name="connsiteX4" fmla="*/ 18931 w 69680"/>
                <a:gd name="connsiteY4" fmla="*/ 36589 h 83042"/>
                <a:gd name="connsiteX5" fmla="*/ 18931 w 69680"/>
                <a:gd name="connsiteY5" fmla="*/ 83042 h 83042"/>
                <a:gd name="connsiteX6" fmla="*/ 0 w 69680"/>
                <a:gd name="connsiteY6" fmla="*/ 83042 h 83042"/>
                <a:gd name="connsiteX7" fmla="*/ 0 w 69680"/>
                <a:gd name="connsiteY7" fmla="*/ 2068 h 83042"/>
                <a:gd name="connsiteX8" fmla="*/ 18772 w 69680"/>
                <a:gd name="connsiteY8" fmla="*/ 2068 h 83042"/>
                <a:gd name="connsiteX9" fmla="*/ 18772 w 69680"/>
                <a:gd name="connsiteY9" fmla="*/ 11771 h 83042"/>
                <a:gd name="connsiteX10" fmla="*/ 19090 w 69680"/>
                <a:gd name="connsiteY10" fmla="*/ 11771 h 83042"/>
                <a:gd name="connsiteX11" fmla="*/ 42953 w 69680"/>
                <a:gd name="connsiteY11" fmla="*/ 0 h 83042"/>
                <a:gd name="connsiteX12" fmla="*/ 69680 w 69680"/>
                <a:gd name="connsiteY12" fmla="*/ 32773 h 83042"/>
                <a:gd name="connsiteX13" fmla="*/ 69680 w 69680"/>
                <a:gd name="connsiteY13" fmla="*/ 83039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83042">
                  <a:moveTo>
                    <a:pt x="69677" y="83039"/>
                  </a:moveTo>
                  <a:lnTo>
                    <a:pt x="50746" y="83039"/>
                  </a:lnTo>
                  <a:lnTo>
                    <a:pt x="50746" y="36748"/>
                  </a:lnTo>
                  <a:cubicBezTo>
                    <a:pt x="50746" y="24974"/>
                    <a:pt x="47246" y="17022"/>
                    <a:pt x="35793" y="17022"/>
                  </a:cubicBezTo>
                  <a:cubicBezTo>
                    <a:pt x="22590" y="17022"/>
                    <a:pt x="18931" y="27838"/>
                    <a:pt x="18931" y="36589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90" y="11771"/>
                  </a:lnTo>
                  <a:cubicBezTo>
                    <a:pt x="23860" y="4614"/>
                    <a:pt x="32452" y="0"/>
                    <a:pt x="42953" y="0"/>
                  </a:cubicBezTo>
                  <a:cubicBezTo>
                    <a:pt x="61407" y="0"/>
                    <a:pt x="69680" y="13521"/>
                    <a:pt x="69680" y="32773"/>
                  </a:cubicBezTo>
                  <a:lnTo>
                    <a:pt x="69680" y="8303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D150D2AE-0BE5-4800-B534-94FF96EE9342}"/>
                </a:ext>
              </a:extLst>
            </p:cNvPr>
            <p:cNvSpPr/>
            <p:nvPr/>
          </p:nvSpPr>
          <p:spPr>
            <a:xfrm>
              <a:off x="2530661" y="538246"/>
              <a:ext cx="75726" cy="115656"/>
            </a:xfrm>
            <a:custGeom>
              <a:avLst/>
              <a:gdLst>
                <a:gd name="connsiteX0" fmla="*/ 21320 w 75726"/>
                <a:gd name="connsiteY0" fmla="*/ 100700 h 115656"/>
                <a:gd name="connsiteX1" fmla="*/ 25457 w 75726"/>
                <a:gd name="connsiteY1" fmla="*/ 100541 h 115656"/>
                <a:gd name="connsiteX2" fmla="*/ 56795 w 75726"/>
                <a:gd name="connsiteY2" fmla="*/ 77473 h 115656"/>
                <a:gd name="connsiteX3" fmla="*/ 56795 w 75726"/>
                <a:gd name="connsiteY3" fmla="*/ 72223 h 115656"/>
                <a:gd name="connsiteX4" fmla="*/ 56636 w 75726"/>
                <a:gd name="connsiteY4" fmla="*/ 72223 h 115656"/>
                <a:gd name="connsiteX5" fmla="*/ 32137 w 75726"/>
                <a:gd name="connsiteY5" fmla="*/ 83520 h 115656"/>
                <a:gd name="connsiteX6" fmla="*/ 0 w 75726"/>
                <a:gd name="connsiteY6" fmla="*/ 42476 h 115656"/>
                <a:gd name="connsiteX7" fmla="*/ 32932 w 75726"/>
                <a:gd name="connsiteY7" fmla="*/ 0 h 115656"/>
                <a:gd name="connsiteX8" fmla="*/ 56795 w 75726"/>
                <a:gd name="connsiteY8" fmla="*/ 11297 h 115656"/>
                <a:gd name="connsiteX9" fmla="*/ 57114 w 75726"/>
                <a:gd name="connsiteY9" fmla="*/ 11297 h 115656"/>
                <a:gd name="connsiteX10" fmla="*/ 57114 w 75726"/>
                <a:gd name="connsiteY10" fmla="*/ 2068 h 115656"/>
                <a:gd name="connsiteX11" fmla="*/ 75726 w 75726"/>
                <a:gd name="connsiteY11" fmla="*/ 2068 h 115656"/>
                <a:gd name="connsiteX12" fmla="*/ 75726 w 75726"/>
                <a:gd name="connsiteY12" fmla="*/ 74769 h 115656"/>
                <a:gd name="connsiteX13" fmla="*/ 27204 w 75726"/>
                <a:gd name="connsiteY13" fmla="*/ 115494 h 115656"/>
                <a:gd name="connsiteX14" fmla="*/ 23227 w 75726"/>
                <a:gd name="connsiteY14" fmla="*/ 115656 h 115656"/>
                <a:gd name="connsiteX15" fmla="*/ 21320 w 75726"/>
                <a:gd name="connsiteY15" fmla="*/ 100700 h 115656"/>
                <a:gd name="connsiteX16" fmla="*/ 18778 w 75726"/>
                <a:gd name="connsiteY16" fmla="*/ 41998 h 115656"/>
                <a:gd name="connsiteX17" fmla="*/ 37708 w 75726"/>
                <a:gd name="connsiteY17" fmla="*/ 67293 h 115656"/>
                <a:gd name="connsiteX18" fmla="*/ 56798 w 75726"/>
                <a:gd name="connsiteY18" fmla="*/ 56633 h 115656"/>
                <a:gd name="connsiteX19" fmla="*/ 56798 w 75726"/>
                <a:gd name="connsiteY19" fmla="*/ 27682 h 115656"/>
                <a:gd name="connsiteX20" fmla="*/ 37549 w 75726"/>
                <a:gd name="connsiteY20" fmla="*/ 17022 h 115656"/>
                <a:gd name="connsiteX21" fmla="*/ 18778 w 75726"/>
                <a:gd name="connsiteY21" fmla="*/ 41998 h 11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726" h="115656">
                  <a:moveTo>
                    <a:pt x="21320" y="100700"/>
                  </a:moveTo>
                  <a:lnTo>
                    <a:pt x="25457" y="100541"/>
                  </a:lnTo>
                  <a:cubicBezTo>
                    <a:pt x="49639" y="99586"/>
                    <a:pt x="56795" y="92745"/>
                    <a:pt x="56795" y="77473"/>
                  </a:cubicBezTo>
                  <a:lnTo>
                    <a:pt x="56795" y="72223"/>
                  </a:lnTo>
                  <a:lnTo>
                    <a:pt x="56636" y="72223"/>
                  </a:lnTo>
                  <a:cubicBezTo>
                    <a:pt x="50909" y="79542"/>
                    <a:pt x="41842" y="83520"/>
                    <a:pt x="32137" y="83520"/>
                  </a:cubicBezTo>
                  <a:cubicBezTo>
                    <a:pt x="12570" y="83520"/>
                    <a:pt x="0" y="67450"/>
                    <a:pt x="0" y="42476"/>
                  </a:cubicBezTo>
                  <a:cubicBezTo>
                    <a:pt x="0" y="16862"/>
                    <a:pt x="13203" y="0"/>
                    <a:pt x="32932" y="0"/>
                  </a:cubicBezTo>
                  <a:cubicBezTo>
                    <a:pt x="42635" y="0"/>
                    <a:pt x="51386" y="4137"/>
                    <a:pt x="56795" y="11297"/>
                  </a:cubicBezTo>
                  <a:lnTo>
                    <a:pt x="57114" y="11297"/>
                  </a:lnTo>
                  <a:lnTo>
                    <a:pt x="57114" y="2068"/>
                  </a:lnTo>
                  <a:lnTo>
                    <a:pt x="75726" y="2068"/>
                  </a:lnTo>
                  <a:lnTo>
                    <a:pt x="75726" y="74769"/>
                  </a:lnTo>
                  <a:cubicBezTo>
                    <a:pt x="75726" y="101018"/>
                    <a:pt x="62361" y="114062"/>
                    <a:pt x="27204" y="115494"/>
                  </a:cubicBezTo>
                  <a:lnTo>
                    <a:pt x="23227" y="115656"/>
                  </a:lnTo>
                  <a:lnTo>
                    <a:pt x="21320" y="100700"/>
                  </a:lnTo>
                  <a:close/>
                  <a:moveTo>
                    <a:pt x="18778" y="41998"/>
                  </a:moveTo>
                  <a:cubicBezTo>
                    <a:pt x="18778" y="57906"/>
                    <a:pt x="25778" y="67293"/>
                    <a:pt x="37708" y="67293"/>
                  </a:cubicBezTo>
                  <a:cubicBezTo>
                    <a:pt x="44868" y="67293"/>
                    <a:pt x="50911" y="63793"/>
                    <a:pt x="56798" y="56633"/>
                  </a:cubicBezTo>
                  <a:lnTo>
                    <a:pt x="56798" y="27682"/>
                  </a:lnTo>
                  <a:cubicBezTo>
                    <a:pt x="51233" y="20681"/>
                    <a:pt x="44868" y="17022"/>
                    <a:pt x="37549" y="17022"/>
                  </a:cubicBezTo>
                  <a:cubicBezTo>
                    <a:pt x="25775" y="17022"/>
                    <a:pt x="18778" y="26091"/>
                    <a:pt x="18778" y="41998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F2D7A54C-FE5A-43FA-B6B0-501E9CF23730}"/>
                </a:ext>
              </a:extLst>
            </p:cNvPr>
            <p:cNvSpPr/>
            <p:nvPr/>
          </p:nvSpPr>
          <p:spPr>
            <a:xfrm>
              <a:off x="2626796" y="538246"/>
              <a:ext cx="73976" cy="84951"/>
            </a:xfrm>
            <a:custGeom>
              <a:avLst/>
              <a:gdLst>
                <a:gd name="connsiteX0" fmla="*/ 40089 w 73976"/>
                <a:gd name="connsiteY0" fmla="*/ 84951 h 84951"/>
                <a:gd name="connsiteX1" fmla="*/ 0 w 73976"/>
                <a:gd name="connsiteY1" fmla="*/ 42317 h 84951"/>
                <a:gd name="connsiteX2" fmla="*/ 38024 w 73976"/>
                <a:gd name="connsiteY2" fmla="*/ 0 h 84951"/>
                <a:gd name="connsiteX3" fmla="*/ 73976 w 73976"/>
                <a:gd name="connsiteY3" fmla="*/ 41203 h 84951"/>
                <a:gd name="connsiteX4" fmla="*/ 73658 w 73976"/>
                <a:gd name="connsiteY4" fmla="*/ 48999 h 84951"/>
                <a:gd name="connsiteX5" fmla="*/ 19249 w 73976"/>
                <a:gd name="connsiteY5" fmla="*/ 48999 h 84951"/>
                <a:gd name="connsiteX6" fmla="*/ 40248 w 73976"/>
                <a:gd name="connsiteY6" fmla="*/ 68725 h 84951"/>
                <a:gd name="connsiteX7" fmla="*/ 60134 w 73976"/>
                <a:gd name="connsiteY7" fmla="*/ 59179 h 84951"/>
                <a:gd name="connsiteX8" fmla="*/ 71905 w 73976"/>
                <a:gd name="connsiteY8" fmla="*/ 71589 h 84951"/>
                <a:gd name="connsiteX9" fmla="*/ 40089 w 73976"/>
                <a:gd name="connsiteY9" fmla="*/ 84951 h 84951"/>
                <a:gd name="connsiteX10" fmla="*/ 18931 w 73976"/>
                <a:gd name="connsiteY10" fmla="*/ 35157 h 84951"/>
                <a:gd name="connsiteX11" fmla="*/ 55679 w 73976"/>
                <a:gd name="connsiteY11" fmla="*/ 35157 h 84951"/>
                <a:gd name="connsiteX12" fmla="*/ 37703 w 73976"/>
                <a:gd name="connsiteY12" fmla="*/ 15590 h 84951"/>
                <a:gd name="connsiteX13" fmla="*/ 18931 w 73976"/>
                <a:gd name="connsiteY13" fmla="*/ 35157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6" h="84951">
                  <a:moveTo>
                    <a:pt x="40089" y="84951"/>
                  </a:moveTo>
                  <a:cubicBezTo>
                    <a:pt x="16067" y="84951"/>
                    <a:pt x="0" y="67930"/>
                    <a:pt x="0" y="42317"/>
                  </a:cubicBezTo>
                  <a:cubicBezTo>
                    <a:pt x="0" y="17181"/>
                    <a:pt x="15430" y="0"/>
                    <a:pt x="38024" y="0"/>
                  </a:cubicBezTo>
                  <a:cubicBezTo>
                    <a:pt x="59819" y="0"/>
                    <a:pt x="73976" y="16226"/>
                    <a:pt x="73976" y="41203"/>
                  </a:cubicBezTo>
                  <a:cubicBezTo>
                    <a:pt x="73976" y="43908"/>
                    <a:pt x="73817" y="46769"/>
                    <a:pt x="73658" y="48999"/>
                  </a:cubicBezTo>
                  <a:lnTo>
                    <a:pt x="19249" y="48999"/>
                  </a:lnTo>
                  <a:cubicBezTo>
                    <a:pt x="21318" y="61566"/>
                    <a:pt x="28793" y="68725"/>
                    <a:pt x="40248" y="68725"/>
                  </a:cubicBezTo>
                  <a:cubicBezTo>
                    <a:pt x="47723" y="68725"/>
                    <a:pt x="53770" y="65862"/>
                    <a:pt x="60134" y="59179"/>
                  </a:cubicBezTo>
                  <a:lnTo>
                    <a:pt x="71905" y="71589"/>
                  </a:lnTo>
                  <a:cubicBezTo>
                    <a:pt x="62680" y="80656"/>
                    <a:pt x="52341" y="84951"/>
                    <a:pt x="40089" y="84951"/>
                  </a:cubicBezTo>
                  <a:close/>
                  <a:moveTo>
                    <a:pt x="18931" y="35157"/>
                  </a:moveTo>
                  <a:lnTo>
                    <a:pt x="55679" y="35157"/>
                  </a:lnTo>
                  <a:cubicBezTo>
                    <a:pt x="54883" y="22746"/>
                    <a:pt x="48360" y="15590"/>
                    <a:pt x="37703" y="15590"/>
                  </a:cubicBezTo>
                  <a:cubicBezTo>
                    <a:pt x="27204" y="15590"/>
                    <a:pt x="20522" y="22590"/>
                    <a:pt x="18931" y="3515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9B116172-570C-491B-A5D3-32EDF4F069E1}"/>
                </a:ext>
              </a:extLst>
            </p:cNvPr>
            <p:cNvSpPr/>
            <p:nvPr/>
          </p:nvSpPr>
          <p:spPr>
            <a:xfrm>
              <a:off x="2721451" y="538249"/>
              <a:ext cx="69680" cy="83042"/>
            </a:xfrm>
            <a:custGeom>
              <a:avLst/>
              <a:gdLst>
                <a:gd name="connsiteX0" fmla="*/ 69677 w 69680"/>
                <a:gd name="connsiteY0" fmla="*/ 83039 h 83042"/>
                <a:gd name="connsiteX1" fmla="*/ 50746 w 69680"/>
                <a:gd name="connsiteY1" fmla="*/ 83039 h 83042"/>
                <a:gd name="connsiteX2" fmla="*/ 50746 w 69680"/>
                <a:gd name="connsiteY2" fmla="*/ 36748 h 83042"/>
                <a:gd name="connsiteX3" fmla="*/ 35793 w 69680"/>
                <a:gd name="connsiteY3" fmla="*/ 17022 h 83042"/>
                <a:gd name="connsiteX4" fmla="*/ 18931 w 69680"/>
                <a:gd name="connsiteY4" fmla="*/ 36589 h 83042"/>
                <a:gd name="connsiteX5" fmla="*/ 18931 w 69680"/>
                <a:gd name="connsiteY5" fmla="*/ 83042 h 83042"/>
                <a:gd name="connsiteX6" fmla="*/ 0 w 69680"/>
                <a:gd name="connsiteY6" fmla="*/ 83042 h 83042"/>
                <a:gd name="connsiteX7" fmla="*/ 0 w 69680"/>
                <a:gd name="connsiteY7" fmla="*/ 2068 h 83042"/>
                <a:gd name="connsiteX8" fmla="*/ 18772 w 69680"/>
                <a:gd name="connsiteY8" fmla="*/ 2068 h 83042"/>
                <a:gd name="connsiteX9" fmla="*/ 18772 w 69680"/>
                <a:gd name="connsiteY9" fmla="*/ 11771 h 83042"/>
                <a:gd name="connsiteX10" fmla="*/ 19090 w 69680"/>
                <a:gd name="connsiteY10" fmla="*/ 11771 h 83042"/>
                <a:gd name="connsiteX11" fmla="*/ 42953 w 69680"/>
                <a:gd name="connsiteY11" fmla="*/ 0 h 83042"/>
                <a:gd name="connsiteX12" fmla="*/ 69680 w 69680"/>
                <a:gd name="connsiteY12" fmla="*/ 32773 h 83042"/>
                <a:gd name="connsiteX13" fmla="*/ 69680 w 69680"/>
                <a:gd name="connsiteY13" fmla="*/ 83039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83042">
                  <a:moveTo>
                    <a:pt x="69677" y="83039"/>
                  </a:moveTo>
                  <a:lnTo>
                    <a:pt x="50746" y="83039"/>
                  </a:lnTo>
                  <a:lnTo>
                    <a:pt x="50746" y="36748"/>
                  </a:lnTo>
                  <a:cubicBezTo>
                    <a:pt x="50746" y="24974"/>
                    <a:pt x="47246" y="17022"/>
                    <a:pt x="35793" y="17022"/>
                  </a:cubicBezTo>
                  <a:cubicBezTo>
                    <a:pt x="22590" y="17022"/>
                    <a:pt x="18931" y="27838"/>
                    <a:pt x="18931" y="36589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90" y="11771"/>
                  </a:lnTo>
                  <a:cubicBezTo>
                    <a:pt x="23860" y="4614"/>
                    <a:pt x="32452" y="0"/>
                    <a:pt x="42953" y="0"/>
                  </a:cubicBezTo>
                  <a:cubicBezTo>
                    <a:pt x="61407" y="0"/>
                    <a:pt x="69680" y="13521"/>
                    <a:pt x="69680" y="32773"/>
                  </a:cubicBezTo>
                  <a:lnTo>
                    <a:pt x="69680" y="8303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3C509B38-8B16-4AED-A22D-35AA7AFA0153}"/>
                </a:ext>
              </a:extLst>
            </p:cNvPr>
            <p:cNvSpPr/>
            <p:nvPr/>
          </p:nvSpPr>
          <p:spPr>
            <a:xfrm>
              <a:off x="2812856" y="562586"/>
              <a:ext cx="39770" cy="17976"/>
            </a:xfrm>
            <a:custGeom>
              <a:avLst/>
              <a:gdLst>
                <a:gd name="connsiteX0" fmla="*/ 39771 w 39770"/>
                <a:gd name="connsiteY0" fmla="*/ 17976 h 17976"/>
                <a:gd name="connsiteX1" fmla="*/ 0 w 39770"/>
                <a:gd name="connsiteY1" fmla="*/ 17976 h 17976"/>
                <a:gd name="connsiteX2" fmla="*/ 0 w 39770"/>
                <a:gd name="connsiteY2" fmla="*/ 0 h 17976"/>
                <a:gd name="connsiteX3" fmla="*/ 39771 w 39770"/>
                <a:gd name="connsiteY3" fmla="*/ 0 h 17976"/>
                <a:gd name="connsiteX4" fmla="*/ 39771 w 39770"/>
                <a:gd name="connsiteY4" fmla="*/ 17976 h 1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70" h="17976">
                  <a:moveTo>
                    <a:pt x="39771" y="17976"/>
                  </a:moveTo>
                  <a:lnTo>
                    <a:pt x="0" y="17976"/>
                  </a:lnTo>
                  <a:lnTo>
                    <a:pt x="0" y="0"/>
                  </a:lnTo>
                  <a:lnTo>
                    <a:pt x="39771" y="0"/>
                  </a:lnTo>
                  <a:lnTo>
                    <a:pt x="39771" y="1797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67F6E260-C839-43D5-AF3A-3AD26008F1A3}"/>
                </a:ext>
              </a:extLst>
            </p:cNvPr>
            <p:cNvSpPr/>
            <p:nvPr/>
          </p:nvSpPr>
          <p:spPr>
            <a:xfrm>
              <a:off x="2877211" y="509291"/>
              <a:ext cx="89088" cy="111996"/>
            </a:xfrm>
            <a:custGeom>
              <a:avLst/>
              <a:gdLst>
                <a:gd name="connsiteX0" fmla="*/ 3 w 89088"/>
                <a:gd name="connsiteY0" fmla="*/ 0 h 111996"/>
                <a:gd name="connsiteX1" fmla="*/ 20207 w 89088"/>
                <a:gd name="connsiteY1" fmla="*/ 0 h 111996"/>
                <a:gd name="connsiteX2" fmla="*/ 69999 w 89088"/>
                <a:gd name="connsiteY2" fmla="*/ 78110 h 111996"/>
                <a:gd name="connsiteX3" fmla="*/ 70317 w 89088"/>
                <a:gd name="connsiteY3" fmla="*/ 78110 h 111996"/>
                <a:gd name="connsiteX4" fmla="*/ 69839 w 89088"/>
                <a:gd name="connsiteY4" fmla="*/ 0 h 111996"/>
                <a:gd name="connsiteX5" fmla="*/ 89088 w 89088"/>
                <a:gd name="connsiteY5" fmla="*/ 0 h 111996"/>
                <a:gd name="connsiteX6" fmla="*/ 89088 w 89088"/>
                <a:gd name="connsiteY6" fmla="*/ 111997 h 111996"/>
                <a:gd name="connsiteX7" fmla="*/ 69362 w 89088"/>
                <a:gd name="connsiteY7" fmla="*/ 111997 h 111996"/>
                <a:gd name="connsiteX8" fmla="*/ 19408 w 89088"/>
                <a:gd name="connsiteY8" fmla="*/ 33407 h 111996"/>
                <a:gd name="connsiteX9" fmla="*/ 19090 w 89088"/>
                <a:gd name="connsiteY9" fmla="*/ 33407 h 111996"/>
                <a:gd name="connsiteX10" fmla="*/ 19408 w 89088"/>
                <a:gd name="connsiteY10" fmla="*/ 111997 h 111996"/>
                <a:gd name="connsiteX11" fmla="*/ 0 w 89088"/>
                <a:gd name="connsiteY11" fmla="*/ 111997 h 111996"/>
                <a:gd name="connsiteX12" fmla="*/ 0 w 89088"/>
                <a:gd name="connsiteY12" fmla="*/ 0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9088" h="111996">
                  <a:moveTo>
                    <a:pt x="3" y="0"/>
                  </a:moveTo>
                  <a:lnTo>
                    <a:pt x="20207" y="0"/>
                  </a:lnTo>
                  <a:lnTo>
                    <a:pt x="69999" y="78110"/>
                  </a:lnTo>
                  <a:lnTo>
                    <a:pt x="70317" y="78110"/>
                  </a:lnTo>
                  <a:lnTo>
                    <a:pt x="69839" y="0"/>
                  </a:lnTo>
                  <a:lnTo>
                    <a:pt x="89088" y="0"/>
                  </a:lnTo>
                  <a:lnTo>
                    <a:pt x="89088" y="111997"/>
                  </a:lnTo>
                  <a:lnTo>
                    <a:pt x="69362" y="111997"/>
                  </a:lnTo>
                  <a:lnTo>
                    <a:pt x="19408" y="33407"/>
                  </a:lnTo>
                  <a:lnTo>
                    <a:pt x="19090" y="33407"/>
                  </a:lnTo>
                  <a:lnTo>
                    <a:pt x="19408" y="111997"/>
                  </a:lnTo>
                  <a:lnTo>
                    <a:pt x="0" y="1119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DA26BA3C-01B4-4427-AE71-1BD21FD24DBB}"/>
                </a:ext>
              </a:extLst>
            </p:cNvPr>
            <p:cNvSpPr/>
            <p:nvPr/>
          </p:nvSpPr>
          <p:spPr>
            <a:xfrm>
              <a:off x="2992135" y="505635"/>
              <a:ext cx="69677" cy="117562"/>
            </a:xfrm>
            <a:custGeom>
              <a:avLst/>
              <a:gdLst>
                <a:gd name="connsiteX0" fmla="*/ 18931 w 69677"/>
                <a:gd name="connsiteY0" fmla="*/ 83360 h 117562"/>
                <a:gd name="connsiteX1" fmla="*/ 34998 w 69677"/>
                <a:gd name="connsiteY1" fmla="*/ 100382 h 117562"/>
                <a:gd name="connsiteX2" fmla="*/ 50746 w 69677"/>
                <a:gd name="connsiteY2" fmla="*/ 83201 h 117562"/>
                <a:gd name="connsiteX3" fmla="*/ 50746 w 69677"/>
                <a:gd name="connsiteY3" fmla="*/ 34680 h 117562"/>
                <a:gd name="connsiteX4" fmla="*/ 69677 w 69677"/>
                <a:gd name="connsiteY4" fmla="*/ 34680 h 117562"/>
                <a:gd name="connsiteX5" fmla="*/ 69677 w 69677"/>
                <a:gd name="connsiteY5" fmla="*/ 83838 h 117562"/>
                <a:gd name="connsiteX6" fmla="*/ 35475 w 69677"/>
                <a:gd name="connsiteY6" fmla="*/ 117563 h 117562"/>
                <a:gd name="connsiteX7" fmla="*/ 0 w 69677"/>
                <a:gd name="connsiteY7" fmla="*/ 83997 h 117562"/>
                <a:gd name="connsiteX8" fmla="*/ 0 w 69677"/>
                <a:gd name="connsiteY8" fmla="*/ 34680 h 117562"/>
                <a:gd name="connsiteX9" fmla="*/ 18931 w 69677"/>
                <a:gd name="connsiteY9" fmla="*/ 34680 h 117562"/>
                <a:gd name="connsiteX10" fmla="*/ 18931 w 69677"/>
                <a:gd name="connsiteY10" fmla="*/ 83360 h 117562"/>
                <a:gd name="connsiteX11" fmla="*/ 18294 w 69677"/>
                <a:gd name="connsiteY11" fmla="*/ 22113 h 117562"/>
                <a:gd name="connsiteX12" fmla="*/ 6998 w 69677"/>
                <a:gd name="connsiteY12" fmla="*/ 11135 h 117562"/>
                <a:gd name="connsiteX13" fmla="*/ 18294 w 69677"/>
                <a:gd name="connsiteY13" fmla="*/ 0 h 117562"/>
                <a:gd name="connsiteX14" fmla="*/ 29588 w 69677"/>
                <a:gd name="connsiteY14" fmla="*/ 11135 h 117562"/>
                <a:gd name="connsiteX15" fmla="*/ 18294 w 69677"/>
                <a:gd name="connsiteY15" fmla="*/ 22113 h 117562"/>
                <a:gd name="connsiteX16" fmla="*/ 51383 w 69677"/>
                <a:gd name="connsiteY16" fmla="*/ 22113 h 117562"/>
                <a:gd name="connsiteX17" fmla="*/ 40089 w 69677"/>
                <a:gd name="connsiteY17" fmla="*/ 11135 h 117562"/>
                <a:gd name="connsiteX18" fmla="*/ 51383 w 69677"/>
                <a:gd name="connsiteY18" fmla="*/ 0 h 117562"/>
                <a:gd name="connsiteX19" fmla="*/ 62680 w 69677"/>
                <a:gd name="connsiteY19" fmla="*/ 11135 h 117562"/>
                <a:gd name="connsiteX20" fmla="*/ 51383 w 69677"/>
                <a:gd name="connsiteY20" fmla="*/ 22113 h 11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677" h="117562">
                  <a:moveTo>
                    <a:pt x="18931" y="83360"/>
                  </a:moveTo>
                  <a:cubicBezTo>
                    <a:pt x="18931" y="94498"/>
                    <a:pt x="24500" y="100382"/>
                    <a:pt x="34998" y="100382"/>
                  </a:cubicBezTo>
                  <a:cubicBezTo>
                    <a:pt x="45340" y="100382"/>
                    <a:pt x="50746" y="94654"/>
                    <a:pt x="50746" y="83201"/>
                  </a:cubicBezTo>
                  <a:lnTo>
                    <a:pt x="50746" y="34680"/>
                  </a:lnTo>
                  <a:lnTo>
                    <a:pt x="69677" y="34680"/>
                  </a:lnTo>
                  <a:lnTo>
                    <a:pt x="69677" y="83838"/>
                  </a:lnTo>
                  <a:cubicBezTo>
                    <a:pt x="69677" y="105155"/>
                    <a:pt x="57747" y="117563"/>
                    <a:pt x="35475" y="117563"/>
                  </a:cubicBezTo>
                  <a:cubicBezTo>
                    <a:pt x="13362" y="117563"/>
                    <a:pt x="0" y="105155"/>
                    <a:pt x="0" y="83997"/>
                  </a:cubicBezTo>
                  <a:lnTo>
                    <a:pt x="0" y="34680"/>
                  </a:lnTo>
                  <a:lnTo>
                    <a:pt x="18931" y="34680"/>
                  </a:lnTo>
                  <a:lnTo>
                    <a:pt x="18931" y="83360"/>
                  </a:lnTo>
                  <a:close/>
                  <a:moveTo>
                    <a:pt x="18294" y="22113"/>
                  </a:moveTo>
                  <a:cubicBezTo>
                    <a:pt x="12248" y="22113"/>
                    <a:pt x="6998" y="17022"/>
                    <a:pt x="6998" y="11135"/>
                  </a:cubicBezTo>
                  <a:cubicBezTo>
                    <a:pt x="6998" y="5248"/>
                    <a:pt x="12248" y="0"/>
                    <a:pt x="18294" y="0"/>
                  </a:cubicBezTo>
                  <a:cubicBezTo>
                    <a:pt x="24338" y="0"/>
                    <a:pt x="29588" y="5248"/>
                    <a:pt x="29588" y="11135"/>
                  </a:cubicBezTo>
                  <a:cubicBezTo>
                    <a:pt x="29591" y="17022"/>
                    <a:pt x="24338" y="22113"/>
                    <a:pt x="18294" y="22113"/>
                  </a:cubicBezTo>
                  <a:close/>
                  <a:moveTo>
                    <a:pt x="51383" y="22113"/>
                  </a:moveTo>
                  <a:cubicBezTo>
                    <a:pt x="45340" y="22113"/>
                    <a:pt x="40089" y="17022"/>
                    <a:pt x="40089" y="11135"/>
                  </a:cubicBezTo>
                  <a:cubicBezTo>
                    <a:pt x="40089" y="5248"/>
                    <a:pt x="45340" y="0"/>
                    <a:pt x="51383" y="0"/>
                  </a:cubicBezTo>
                  <a:cubicBezTo>
                    <a:pt x="57429" y="0"/>
                    <a:pt x="62680" y="5248"/>
                    <a:pt x="62680" y="11135"/>
                  </a:cubicBezTo>
                  <a:cubicBezTo>
                    <a:pt x="62680" y="17022"/>
                    <a:pt x="57429" y="22113"/>
                    <a:pt x="51383" y="22113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7B4639F7-98A7-4328-8641-FA27C26ADC90}"/>
                </a:ext>
              </a:extLst>
            </p:cNvPr>
            <p:cNvSpPr/>
            <p:nvPr/>
          </p:nvSpPr>
          <p:spPr>
            <a:xfrm>
              <a:off x="3085817" y="538249"/>
              <a:ext cx="48999" cy="83039"/>
            </a:xfrm>
            <a:custGeom>
              <a:avLst/>
              <a:gdLst>
                <a:gd name="connsiteX0" fmla="*/ 48999 w 48999"/>
                <a:gd name="connsiteY0" fmla="*/ 1747 h 83039"/>
                <a:gd name="connsiteX1" fmla="*/ 45976 w 48999"/>
                <a:gd name="connsiteY1" fmla="*/ 21155 h 83039"/>
                <a:gd name="connsiteX2" fmla="*/ 35475 w 48999"/>
                <a:gd name="connsiteY2" fmla="*/ 18610 h 83039"/>
                <a:gd name="connsiteX3" fmla="*/ 18931 w 48999"/>
                <a:gd name="connsiteY3" fmla="*/ 41518 h 83039"/>
                <a:gd name="connsiteX4" fmla="*/ 18931 w 48999"/>
                <a:gd name="connsiteY4" fmla="*/ 83039 h 83039"/>
                <a:gd name="connsiteX5" fmla="*/ 0 w 48999"/>
                <a:gd name="connsiteY5" fmla="*/ 83039 h 83039"/>
                <a:gd name="connsiteX6" fmla="*/ 0 w 48999"/>
                <a:gd name="connsiteY6" fmla="*/ 2066 h 83039"/>
                <a:gd name="connsiteX7" fmla="*/ 18613 w 48999"/>
                <a:gd name="connsiteY7" fmla="*/ 2066 h 83039"/>
                <a:gd name="connsiteX8" fmla="*/ 18613 w 48999"/>
                <a:gd name="connsiteY8" fmla="*/ 12248 h 83039"/>
                <a:gd name="connsiteX9" fmla="*/ 18931 w 48999"/>
                <a:gd name="connsiteY9" fmla="*/ 12248 h 83039"/>
                <a:gd name="connsiteX10" fmla="*/ 40089 w 48999"/>
                <a:gd name="connsiteY10" fmla="*/ 0 h 83039"/>
                <a:gd name="connsiteX11" fmla="*/ 48999 w 48999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9" h="83039">
                  <a:moveTo>
                    <a:pt x="48999" y="1747"/>
                  </a:moveTo>
                  <a:lnTo>
                    <a:pt x="45976" y="21155"/>
                  </a:lnTo>
                  <a:cubicBezTo>
                    <a:pt x="43115" y="19564"/>
                    <a:pt x="39615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4" y="4614"/>
                    <a:pt x="30861" y="0"/>
                    <a:pt x="40089" y="0"/>
                  </a:cubicBezTo>
                  <a:cubicBezTo>
                    <a:pt x="42794" y="-3"/>
                    <a:pt x="46132" y="474"/>
                    <a:pt x="48999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2EF2C88B-8A45-4AF9-9D20-04519AD81DF9}"/>
                </a:ext>
              </a:extLst>
            </p:cNvPr>
            <p:cNvSpPr/>
            <p:nvPr/>
          </p:nvSpPr>
          <p:spPr>
            <a:xfrm>
              <a:off x="3150589" y="538249"/>
              <a:ext cx="69680" cy="83042"/>
            </a:xfrm>
            <a:custGeom>
              <a:avLst/>
              <a:gdLst>
                <a:gd name="connsiteX0" fmla="*/ 69680 w 69680"/>
                <a:gd name="connsiteY0" fmla="*/ 83039 h 83042"/>
                <a:gd name="connsiteX1" fmla="*/ 50749 w 69680"/>
                <a:gd name="connsiteY1" fmla="*/ 83039 h 83042"/>
                <a:gd name="connsiteX2" fmla="*/ 50749 w 69680"/>
                <a:gd name="connsiteY2" fmla="*/ 36748 h 83042"/>
                <a:gd name="connsiteX3" fmla="*/ 35793 w 69680"/>
                <a:gd name="connsiteY3" fmla="*/ 17022 h 83042"/>
                <a:gd name="connsiteX4" fmla="*/ 18931 w 69680"/>
                <a:gd name="connsiteY4" fmla="*/ 36589 h 83042"/>
                <a:gd name="connsiteX5" fmla="*/ 18931 w 69680"/>
                <a:gd name="connsiteY5" fmla="*/ 83042 h 83042"/>
                <a:gd name="connsiteX6" fmla="*/ 0 w 69680"/>
                <a:gd name="connsiteY6" fmla="*/ 83042 h 83042"/>
                <a:gd name="connsiteX7" fmla="*/ 0 w 69680"/>
                <a:gd name="connsiteY7" fmla="*/ 2068 h 83042"/>
                <a:gd name="connsiteX8" fmla="*/ 18772 w 69680"/>
                <a:gd name="connsiteY8" fmla="*/ 2068 h 83042"/>
                <a:gd name="connsiteX9" fmla="*/ 18772 w 69680"/>
                <a:gd name="connsiteY9" fmla="*/ 11771 h 83042"/>
                <a:gd name="connsiteX10" fmla="*/ 19087 w 69680"/>
                <a:gd name="connsiteY10" fmla="*/ 11771 h 83042"/>
                <a:gd name="connsiteX11" fmla="*/ 42950 w 69680"/>
                <a:gd name="connsiteY11" fmla="*/ 0 h 83042"/>
                <a:gd name="connsiteX12" fmla="*/ 69677 w 69680"/>
                <a:gd name="connsiteY12" fmla="*/ 32773 h 83042"/>
                <a:gd name="connsiteX13" fmla="*/ 69677 w 69680"/>
                <a:gd name="connsiteY13" fmla="*/ 83039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83042">
                  <a:moveTo>
                    <a:pt x="69680" y="83039"/>
                  </a:moveTo>
                  <a:lnTo>
                    <a:pt x="50749" y="83039"/>
                  </a:lnTo>
                  <a:lnTo>
                    <a:pt x="50749" y="36748"/>
                  </a:lnTo>
                  <a:cubicBezTo>
                    <a:pt x="50749" y="24974"/>
                    <a:pt x="47249" y="17022"/>
                    <a:pt x="35793" y="17022"/>
                  </a:cubicBezTo>
                  <a:cubicBezTo>
                    <a:pt x="22590" y="17022"/>
                    <a:pt x="18931" y="27838"/>
                    <a:pt x="18931" y="36589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87" y="11771"/>
                  </a:lnTo>
                  <a:cubicBezTo>
                    <a:pt x="23860" y="4614"/>
                    <a:pt x="32452" y="0"/>
                    <a:pt x="42950" y="0"/>
                  </a:cubicBezTo>
                  <a:cubicBezTo>
                    <a:pt x="61404" y="0"/>
                    <a:pt x="69677" y="13521"/>
                    <a:pt x="69677" y="32773"/>
                  </a:cubicBezTo>
                  <a:lnTo>
                    <a:pt x="69677" y="8303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87B86B0B-C4A7-4AFD-8122-DF386EF962BF}"/>
                </a:ext>
              </a:extLst>
            </p:cNvPr>
            <p:cNvSpPr/>
            <p:nvPr/>
          </p:nvSpPr>
          <p:spPr>
            <a:xfrm>
              <a:off x="3244410" y="502930"/>
              <a:ext cx="75570" cy="120267"/>
            </a:xfrm>
            <a:custGeom>
              <a:avLst/>
              <a:gdLst>
                <a:gd name="connsiteX0" fmla="*/ 75570 w 75570"/>
                <a:gd name="connsiteY0" fmla="*/ 77314 h 120267"/>
                <a:gd name="connsiteX1" fmla="*/ 42479 w 75570"/>
                <a:gd name="connsiteY1" fmla="*/ 120267 h 120267"/>
                <a:gd name="connsiteX2" fmla="*/ 18453 w 75570"/>
                <a:gd name="connsiteY2" fmla="*/ 108974 h 120267"/>
                <a:gd name="connsiteX3" fmla="*/ 18138 w 75570"/>
                <a:gd name="connsiteY3" fmla="*/ 108974 h 120267"/>
                <a:gd name="connsiteX4" fmla="*/ 18138 w 75570"/>
                <a:gd name="connsiteY4" fmla="*/ 118361 h 120267"/>
                <a:gd name="connsiteX5" fmla="*/ 0 w 75570"/>
                <a:gd name="connsiteY5" fmla="*/ 118361 h 120267"/>
                <a:gd name="connsiteX6" fmla="*/ 0 w 75570"/>
                <a:gd name="connsiteY6" fmla="*/ 4773 h 120267"/>
                <a:gd name="connsiteX7" fmla="*/ 18931 w 75570"/>
                <a:gd name="connsiteY7" fmla="*/ 0 h 120267"/>
                <a:gd name="connsiteX8" fmla="*/ 18931 w 75570"/>
                <a:gd name="connsiteY8" fmla="*/ 46772 h 120267"/>
                <a:gd name="connsiteX9" fmla="*/ 19249 w 75570"/>
                <a:gd name="connsiteY9" fmla="*/ 46772 h 120267"/>
                <a:gd name="connsiteX10" fmla="*/ 42953 w 75570"/>
                <a:gd name="connsiteY10" fmla="*/ 35319 h 120267"/>
                <a:gd name="connsiteX11" fmla="*/ 75570 w 75570"/>
                <a:gd name="connsiteY11" fmla="*/ 77314 h 120267"/>
                <a:gd name="connsiteX12" fmla="*/ 56955 w 75570"/>
                <a:gd name="connsiteY12" fmla="*/ 77792 h 120267"/>
                <a:gd name="connsiteX13" fmla="*/ 38024 w 75570"/>
                <a:gd name="connsiteY13" fmla="*/ 52337 h 120267"/>
                <a:gd name="connsiteX14" fmla="*/ 18931 w 75570"/>
                <a:gd name="connsiteY14" fmla="*/ 62836 h 120267"/>
                <a:gd name="connsiteX15" fmla="*/ 18931 w 75570"/>
                <a:gd name="connsiteY15" fmla="*/ 92427 h 120267"/>
                <a:gd name="connsiteX16" fmla="*/ 38180 w 75570"/>
                <a:gd name="connsiteY16" fmla="*/ 103402 h 120267"/>
                <a:gd name="connsiteX17" fmla="*/ 56955 w 75570"/>
                <a:gd name="connsiteY17" fmla="*/ 77792 h 12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570" h="120267">
                  <a:moveTo>
                    <a:pt x="75570" y="77314"/>
                  </a:moveTo>
                  <a:cubicBezTo>
                    <a:pt x="75570" y="103405"/>
                    <a:pt x="62379" y="120267"/>
                    <a:pt x="42479" y="120267"/>
                  </a:cubicBezTo>
                  <a:cubicBezTo>
                    <a:pt x="32296" y="120267"/>
                    <a:pt x="23863" y="115974"/>
                    <a:pt x="18453" y="108974"/>
                  </a:cubicBezTo>
                  <a:lnTo>
                    <a:pt x="18138" y="108974"/>
                  </a:lnTo>
                  <a:lnTo>
                    <a:pt x="18138" y="118361"/>
                  </a:lnTo>
                  <a:lnTo>
                    <a:pt x="0" y="118361"/>
                  </a:lnTo>
                  <a:lnTo>
                    <a:pt x="0" y="4773"/>
                  </a:lnTo>
                  <a:lnTo>
                    <a:pt x="18931" y="0"/>
                  </a:lnTo>
                  <a:lnTo>
                    <a:pt x="18931" y="46772"/>
                  </a:lnTo>
                  <a:lnTo>
                    <a:pt x="19249" y="46772"/>
                  </a:lnTo>
                  <a:cubicBezTo>
                    <a:pt x="24659" y="39612"/>
                    <a:pt x="32929" y="35319"/>
                    <a:pt x="42953" y="35319"/>
                  </a:cubicBezTo>
                  <a:cubicBezTo>
                    <a:pt x="62379" y="35316"/>
                    <a:pt x="75570" y="51065"/>
                    <a:pt x="75570" y="77314"/>
                  </a:cubicBezTo>
                  <a:close/>
                  <a:moveTo>
                    <a:pt x="56955" y="77792"/>
                  </a:moveTo>
                  <a:cubicBezTo>
                    <a:pt x="56955" y="61088"/>
                    <a:pt x="50116" y="52337"/>
                    <a:pt x="38024" y="52337"/>
                  </a:cubicBezTo>
                  <a:cubicBezTo>
                    <a:pt x="30705" y="52337"/>
                    <a:pt x="24821" y="55520"/>
                    <a:pt x="18931" y="62836"/>
                  </a:cubicBezTo>
                  <a:lnTo>
                    <a:pt x="18931" y="92427"/>
                  </a:lnTo>
                  <a:cubicBezTo>
                    <a:pt x="24341" y="99586"/>
                    <a:pt x="30386" y="103402"/>
                    <a:pt x="38180" y="103402"/>
                  </a:cubicBezTo>
                  <a:cubicBezTo>
                    <a:pt x="50431" y="103405"/>
                    <a:pt x="56955" y="94018"/>
                    <a:pt x="56955" y="77792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B64A0984-5057-43BB-9735-F9390B9601F9}"/>
                </a:ext>
              </a:extLst>
            </p:cNvPr>
            <p:cNvSpPr/>
            <p:nvPr/>
          </p:nvSpPr>
          <p:spPr>
            <a:xfrm>
              <a:off x="3336585" y="538246"/>
              <a:ext cx="73999" cy="84951"/>
            </a:xfrm>
            <a:custGeom>
              <a:avLst/>
              <a:gdLst>
                <a:gd name="connsiteX0" fmla="*/ 40095 w 73999"/>
                <a:gd name="connsiteY0" fmla="*/ 84951 h 84951"/>
                <a:gd name="connsiteX1" fmla="*/ 0 w 73999"/>
                <a:gd name="connsiteY1" fmla="*/ 42317 h 84951"/>
                <a:gd name="connsiteX2" fmla="*/ 38041 w 73999"/>
                <a:gd name="connsiteY2" fmla="*/ 0 h 84951"/>
                <a:gd name="connsiteX3" fmla="*/ 73999 w 73999"/>
                <a:gd name="connsiteY3" fmla="*/ 41203 h 84951"/>
                <a:gd name="connsiteX4" fmla="*/ 73681 w 73999"/>
                <a:gd name="connsiteY4" fmla="*/ 48999 h 84951"/>
                <a:gd name="connsiteX5" fmla="*/ 19267 w 73999"/>
                <a:gd name="connsiteY5" fmla="*/ 48999 h 84951"/>
                <a:gd name="connsiteX6" fmla="*/ 40269 w 73999"/>
                <a:gd name="connsiteY6" fmla="*/ 68725 h 84951"/>
                <a:gd name="connsiteX7" fmla="*/ 60143 w 73999"/>
                <a:gd name="connsiteY7" fmla="*/ 59179 h 84951"/>
                <a:gd name="connsiteX8" fmla="*/ 71916 w 73999"/>
                <a:gd name="connsiteY8" fmla="*/ 71589 h 84951"/>
                <a:gd name="connsiteX9" fmla="*/ 40095 w 73999"/>
                <a:gd name="connsiteY9" fmla="*/ 84951 h 84951"/>
                <a:gd name="connsiteX10" fmla="*/ 18948 w 73999"/>
                <a:gd name="connsiteY10" fmla="*/ 35157 h 84951"/>
                <a:gd name="connsiteX11" fmla="*/ 55688 w 73999"/>
                <a:gd name="connsiteY11" fmla="*/ 35157 h 84951"/>
                <a:gd name="connsiteX12" fmla="*/ 37723 w 73999"/>
                <a:gd name="connsiteY12" fmla="*/ 15590 h 84951"/>
                <a:gd name="connsiteX13" fmla="*/ 18948 w 73999"/>
                <a:gd name="connsiteY13" fmla="*/ 35157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99" h="84951">
                  <a:moveTo>
                    <a:pt x="40095" y="84951"/>
                  </a:moveTo>
                  <a:cubicBezTo>
                    <a:pt x="16084" y="84951"/>
                    <a:pt x="0" y="67930"/>
                    <a:pt x="0" y="42317"/>
                  </a:cubicBezTo>
                  <a:cubicBezTo>
                    <a:pt x="0" y="17181"/>
                    <a:pt x="15448" y="0"/>
                    <a:pt x="38041" y="0"/>
                  </a:cubicBezTo>
                  <a:cubicBezTo>
                    <a:pt x="59824" y="0"/>
                    <a:pt x="73999" y="16226"/>
                    <a:pt x="73999" y="41203"/>
                  </a:cubicBezTo>
                  <a:cubicBezTo>
                    <a:pt x="73999" y="43908"/>
                    <a:pt x="73826" y="46769"/>
                    <a:pt x="73681" y="48999"/>
                  </a:cubicBezTo>
                  <a:lnTo>
                    <a:pt x="19267" y="48999"/>
                  </a:lnTo>
                  <a:cubicBezTo>
                    <a:pt x="21320" y="61566"/>
                    <a:pt x="28813" y="68725"/>
                    <a:pt x="40269" y="68725"/>
                  </a:cubicBezTo>
                  <a:cubicBezTo>
                    <a:pt x="47732" y="68725"/>
                    <a:pt x="53778" y="65862"/>
                    <a:pt x="60143" y="59179"/>
                  </a:cubicBezTo>
                  <a:lnTo>
                    <a:pt x="71916" y="71589"/>
                  </a:lnTo>
                  <a:cubicBezTo>
                    <a:pt x="62688" y="80656"/>
                    <a:pt x="52361" y="84951"/>
                    <a:pt x="40095" y="84951"/>
                  </a:cubicBezTo>
                  <a:close/>
                  <a:moveTo>
                    <a:pt x="18948" y="35157"/>
                  </a:moveTo>
                  <a:lnTo>
                    <a:pt x="55688" y="35157"/>
                  </a:lnTo>
                  <a:cubicBezTo>
                    <a:pt x="54906" y="22746"/>
                    <a:pt x="48368" y="15590"/>
                    <a:pt x="37723" y="15590"/>
                  </a:cubicBezTo>
                  <a:cubicBezTo>
                    <a:pt x="27222" y="15590"/>
                    <a:pt x="20539" y="22590"/>
                    <a:pt x="18948" y="3515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3DFDDD7B-43D5-4745-92F5-08C0F71D8E2E}"/>
                </a:ext>
              </a:extLst>
            </p:cNvPr>
            <p:cNvSpPr/>
            <p:nvPr/>
          </p:nvSpPr>
          <p:spPr>
            <a:xfrm>
              <a:off x="3431239" y="538249"/>
              <a:ext cx="49005" cy="83039"/>
            </a:xfrm>
            <a:custGeom>
              <a:avLst/>
              <a:gdLst>
                <a:gd name="connsiteX0" fmla="*/ 49005 w 49005"/>
                <a:gd name="connsiteY0" fmla="*/ 1747 h 83039"/>
                <a:gd name="connsiteX1" fmla="*/ 45997 w 49005"/>
                <a:gd name="connsiteY1" fmla="*/ 21155 h 83039"/>
                <a:gd name="connsiteX2" fmla="*/ 35495 w 49005"/>
                <a:gd name="connsiteY2" fmla="*/ 18610 h 83039"/>
                <a:gd name="connsiteX3" fmla="*/ 18948 w 49005"/>
                <a:gd name="connsiteY3" fmla="*/ 41518 h 83039"/>
                <a:gd name="connsiteX4" fmla="*/ 18948 w 49005"/>
                <a:gd name="connsiteY4" fmla="*/ 83039 h 83039"/>
                <a:gd name="connsiteX5" fmla="*/ 0 w 49005"/>
                <a:gd name="connsiteY5" fmla="*/ 83039 h 83039"/>
                <a:gd name="connsiteX6" fmla="*/ 0 w 49005"/>
                <a:gd name="connsiteY6" fmla="*/ 2066 h 83039"/>
                <a:gd name="connsiteX7" fmla="*/ 18630 w 49005"/>
                <a:gd name="connsiteY7" fmla="*/ 2066 h 83039"/>
                <a:gd name="connsiteX8" fmla="*/ 18630 w 49005"/>
                <a:gd name="connsiteY8" fmla="*/ 12248 h 83039"/>
                <a:gd name="connsiteX9" fmla="*/ 18948 w 49005"/>
                <a:gd name="connsiteY9" fmla="*/ 12248 h 83039"/>
                <a:gd name="connsiteX10" fmla="*/ 40095 w 49005"/>
                <a:gd name="connsiteY10" fmla="*/ 0 h 83039"/>
                <a:gd name="connsiteX11" fmla="*/ 49005 w 49005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5" h="83039">
                  <a:moveTo>
                    <a:pt x="49005" y="1747"/>
                  </a:moveTo>
                  <a:lnTo>
                    <a:pt x="45997" y="21155"/>
                  </a:lnTo>
                  <a:cubicBezTo>
                    <a:pt x="43133" y="19564"/>
                    <a:pt x="39632" y="18610"/>
                    <a:pt x="35495" y="18610"/>
                  </a:cubicBezTo>
                  <a:cubicBezTo>
                    <a:pt x="22449" y="18610"/>
                    <a:pt x="18948" y="29111"/>
                    <a:pt x="18948" y="41518"/>
                  </a:cubicBezTo>
                  <a:lnTo>
                    <a:pt x="18948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30" y="2066"/>
                  </a:lnTo>
                  <a:lnTo>
                    <a:pt x="18630" y="12248"/>
                  </a:lnTo>
                  <a:lnTo>
                    <a:pt x="18948" y="12248"/>
                  </a:lnTo>
                  <a:cubicBezTo>
                    <a:pt x="23230" y="4614"/>
                    <a:pt x="30867" y="0"/>
                    <a:pt x="40095" y="0"/>
                  </a:cubicBezTo>
                  <a:cubicBezTo>
                    <a:pt x="42814" y="-3"/>
                    <a:pt x="46141" y="474"/>
                    <a:pt x="49005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40503A6E-2755-4882-BD30-B3AE0CF6AD1E}"/>
                </a:ext>
              </a:extLst>
            </p:cNvPr>
            <p:cNvSpPr/>
            <p:nvPr/>
          </p:nvSpPr>
          <p:spPr>
            <a:xfrm>
              <a:off x="3490948" y="538246"/>
              <a:ext cx="75706" cy="115656"/>
            </a:xfrm>
            <a:custGeom>
              <a:avLst/>
              <a:gdLst>
                <a:gd name="connsiteX0" fmla="*/ 21320 w 75706"/>
                <a:gd name="connsiteY0" fmla="*/ 100700 h 115656"/>
                <a:gd name="connsiteX1" fmla="*/ 25457 w 75706"/>
                <a:gd name="connsiteY1" fmla="*/ 100541 h 115656"/>
                <a:gd name="connsiteX2" fmla="*/ 56787 w 75706"/>
                <a:gd name="connsiteY2" fmla="*/ 77473 h 115656"/>
                <a:gd name="connsiteX3" fmla="*/ 56787 w 75706"/>
                <a:gd name="connsiteY3" fmla="*/ 72223 h 115656"/>
                <a:gd name="connsiteX4" fmla="*/ 56642 w 75706"/>
                <a:gd name="connsiteY4" fmla="*/ 72223 h 115656"/>
                <a:gd name="connsiteX5" fmla="*/ 32140 w 75706"/>
                <a:gd name="connsiteY5" fmla="*/ 83520 h 115656"/>
                <a:gd name="connsiteX6" fmla="*/ 0 w 75706"/>
                <a:gd name="connsiteY6" fmla="*/ 42476 h 115656"/>
                <a:gd name="connsiteX7" fmla="*/ 32921 w 75706"/>
                <a:gd name="connsiteY7" fmla="*/ 0 h 115656"/>
                <a:gd name="connsiteX8" fmla="*/ 56787 w 75706"/>
                <a:gd name="connsiteY8" fmla="*/ 11297 h 115656"/>
                <a:gd name="connsiteX9" fmla="*/ 57105 w 75706"/>
                <a:gd name="connsiteY9" fmla="*/ 11297 h 115656"/>
                <a:gd name="connsiteX10" fmla="*/ 57105 w 75706"/>
                <a:gd name="connsiteY10" fmla="*/ 2068 h 115656"/>
                <a:gd name="connsiteX11" fmla="*/ 75706 w 75706"/>
                <a:gd name="connsiteY11" fmla="*/ 2068 h 115656"/>
                <a:gd name="connsiteX12" fmla="*/ 75706 w 75706"/>
                <a:gd name="connsiteY12" fmla="*/ 74769 h 115656"/>
                <a:gd name="connsiteX13" fmla="*/ 27193 w 75706"/>
                <a:gd name="connsiteY13" fmla="*/ 115494 h 115656"/>
                <a:gd name="connsiteX14" fmla="*/ 23230 w 75706"/>
                <a:gd name="connsiteY14" fmla="*/ 115656 h 115656"/>
                <a:gd name="connsiteX15" fmla="*/ 21320 w 75706"/>
                <a:gd name="connsiteY15" fmla="*/ 100700 h 115656"/>
                <a:gd name="connsiteX16" fmla="*/ 18775 w 75706"/>
                <a:gd name="connsiteY16" fmla="*/ 41998 h 115656"/>
                <a:gd name="connsiteX17" fmla="*/ 37694 w 75706"/>
                <a:gd name="connsiteY17" fmla="*/ 67293 h 115656"/>
                <a:gd name="connsiteX18" fmla="*/ 56787 w 75706"/>
                <a:gd name="connsiteY18" fmla="*/ 56633 h 115656"/>
                <a:gd name="connsiteX19" fmla="*/ 56787 w 75706"/>
                <a:gd name="connsiteY19" fmla="*/ 27682 h 115656"/>
                <a:gd name="connsiteX20" fmla="*/ 37549 w 75706"/>
                <a:gd name="connsiteY20" fmla="*/ 17022 h 115656"/>
                <a:gd name="connsiteX21" fmla="*/ 18775 w 75706"/>
                <a:gd name="connsiteY21" fmla="*/ 41998 h 11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706" h="115656">
                  <a:moveTo>
                    <a:pt x="21320" y="100700"/>
                  </a:moveTo>
                  <a:lnTo>
                    <a:pt x="25457" y="100541"/>
                  </a:lnTo>
                  <a:cubicBezTo>
                    <a:pt x="49642" y="99586"/>
                    <a:pt x="56787" y="92745"/>
                    <a:pt x="56787" y="77473"/>
                  </a:cubicBezTo>
                  <a:lnTo>
                    <a:pt x="56787" y="72223"/>
                  </a:lnTo>
                  <a:lnTo>
                    <a:pt x="56642" y="72223"/>
                  </a:lnTo>
                  <a:cubicBezTo>
                    <a:pt x="50914" y="79542"/>
                    <a:pt x="41831" y="83520"/>
                    <a:pt x="32140" y="83520"/>
                  </a:cubicBezTo>
                  <a:cubicBezTo>
                    <a:pt x="12555" y="83520"/>
                    <a:pt x="0" y="67450"/>
                    <a:pt x="0" y="42476"/>
                  </a:cubicBezTo>
                  <a:cubicBezTo>
                    <a:pt x="0" y="16862"/>
                    <a:pt x="13192" y="0"/>
                    <a:pt x="32921" y="0"/>
                  </a:cubicBezTo>
                  <a:cubicBezTo>
                    <a:pt x="42612" y="0"/>
                    <a:pt x="51377" y="4137"/>
                    <a:pt x="56787" y="11297"/>
                  </a:cubicBezTo>
                  <a:lnTo>
                    <a:pt x="57105" y="11297"/>
                  </a:lnTo>
                  <a:lnTo>
                    <a:pt x="57105" y="2068"/>
                  </a:lnTo>
                  <a:lnTo>
                    <a:pt x="75706" y="2068"/>
                  </a:lnTo>
                  <a:lnTo>
                    <a:pt x="75706" y="74769"/>
                  </a:lnTo>
                  <a:cubicBezTo>
                    <a:pt x="75706" y="101018"/>
                    <a:pt x="62370" y="114062"/>
                    <a:pt x="27193" y="115494"/>
                  </a:cubicBezTo>
                  <a:lnTo>
                    <a:pt x="23230" y="115656"/>
                  </a:lnTo>
                  <a:lnTo>
                    <a:pt x="21320" y="100700"/>
                  </a:lnTo>
                  <a:close/>
                  <a:moveTo>
                    <a:pt x="18775" y="41998"/>
                  </a:moveTo>
                  <a:cubicBezTo>
                    <a:pt x="18775" y="57906"/>
                    <a:pt x="25775" y="67293"/>
                    <a:pt x="37694" y="67293"/>
                  </a:cubicBezTo>
                  <a:cubicBezTo>
                    <a:pt x="44868" y="67293"/>
                    <a:pt x="50885" y="63793"/>
                    <a:pt x="56787" y="56633"/>
                  </a:cubicBezTo>
                  <a:lnTo>
                    <a:pt x="56787" y="27682"/>
                  </a:lnTo>
                  <a:cubicBezTo>
                    <a:pt x="51232" y="20681"/>
                    <a:pt x="44868" y="17022"/>
                    <a:pt x="37549" y="17022"/>
                  </a:cubicBezTo>
                  <a:cubicBezTo>
                    <a:pt x="25775" y="17022"/>
                    <a:pt x="18775" y="26091"/>
                    <a:pt x="18775" y="41998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67BB0E1-5E7F-46E5-9D87-74249FA80151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735EC3F0-D52F-43D8-9D20-FC4F70B192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D73E6E84-A759-4118-9971-2B614D3FE504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F1FCC803-A93B-423F-B835-B52876B2721B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94D29247-DB20-40F1-888F-155F9E5ABC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E32A3F3-E989-43F3-A16F-94173C632533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44D22F83-A0F5-4FE2-9D6C-012542F7E2B8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A2BC1BF-6FE4-4475-BE69-6D37CBD516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8D7DDBE-C865-4F05-B6F5-3E2BBB15FDA7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5BF365C6-4DF1-469F-A081-5BB98147233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A1C573-E95F-4CC5-A4BE-0E74960DBC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02A35681-195F-407A-BB6C-7E3B4E241132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F6DC0B3-1B79-4824-B73B-DC9B7AA77A08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439D9EA3-D6F8-4D8A-8C91-B7BCDD488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F8776E0-353D-4DBE-918C-2BE4D9ED22C0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EB1A981A-C15F-48BC-856D-45BFDE402164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CA1B7D91-52B4-4C4E-9872-DAE627C5BD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DD5301F3-CDC0-4F62-A7F3-64DF1FAFB6C3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5363AC9-A7FE-4ED9-A4AE-BF1F41479440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A5C058E5-1B77-4F37-8A90-6C2DB0C9F0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3F3FD432-7B0C-441D-887D-260F088129D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1D3348D-CD05-48E5-89ED-528A62DA8118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8C904B9B-CFB8-4878-BE89-64B7783A68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C15810B6-1DFF-43DE-849F-E24988A1AC2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FDE3FDD-B76C-49E7-81B4-7302EAE01430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CC2966EC-F4C0-41FC-88ED-2E5F725EA0B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92230FDE-430C-429C-A396-DFCEF2CE147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53056242-C21F-4347-8E6E-305C959935E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A954A2AB-7A1B-4F20-8556-0C283B584BE2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C31D32E9-A207-4C49-AAE0-5A541EE5B5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027A521-04C3-4807-A55B-38087BBBA70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0985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430C106-4EB7-47B9-8F1D-0BFCFBEAEC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1CD45B2-C7E2-4C43-84ED-BFB6DC4E8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9" y="3431381"/>
            <a:ext cx="3571200" cy="2769394"/>
          </a:xfrm>
          <a:solidFill>
            <a:schemeClr val="bg1"/>
          </a:solidFill>
        </p:spPr>
        <p:txBody>
          <a:bodyPr wrap="square" lIns="180000" tIns="180000" rIns="360000" bIns="18000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FE029E8-09EC-45DC-B2BB-25B2B1C145A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D3613C15-D9EF-4DBF-8B74-3D50994127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E0568E8-B36B-404B-9E38-F367F7DFCF81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4EB1BCB-8EFE-43BA-AE53-9984B9F11B54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189016C-ED2A-474D-A417-5E0F497B51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856DE16-FDEC-4063-8C73-CBF95C803B59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3759D02-378A-4C73-8CA4-E4FB217B94E6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12F9041-226E-4E23-B398-1F7D9044B5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18D5641-3E9B-4072-8388-BB46336975A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0072D5-E220-4946-9EE1-80DFB58C3A38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A43D9D6-7790-4E94-8493-67757E3373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E7E0758-62D1-453D-B55E-FDC4CCE3C6E4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4310EC5-28E5-4146-A748-79C1FCA769F0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D5BC590-E7B8-48F8-AAC5-6799BCBDEB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F5B0BA6-3F36-41A3-8125-15AA496849C8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7018BC3-E9D3-4DC9-9093-D415FD96426D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38F1A063-9C9E-48DF-9813-A4EA4497C2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79F31FE-DC89-4DED-A231-3D8DCBF48D98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DF8EA8-3E45-431B-90A0-140583E1D07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B300055A-A6D6-4CE1-986A-0930765E02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B2C23E7-0482-498A-B984-44C6CF40F3B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C7A65B2-F352-4DA5-9A36-9105D478D2C2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D9AE9BE-891D-491B-98F9-78F552DDC8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259A48F-52D3-481E-86F8-360FED16B872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ADB04CE-94F5-430A-9FF1-01DE211731F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50411913-7BEC-4F33-BDE8-154F93D079C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0BADBF-D4AC-4B48-AE66-D79BD3055404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B5DA2A5-4F29-4DF6-A342-0A7B4878AAB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820BD84-9211-4C19-A40B-4121AD892514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1C7D9CA-751B-4809-9338-47DDC5D1A7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1C22B97-CFD8-4E78-BF7E-02A71F190F83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56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9DCC-C083-464B-9188-7EB255ADBFD1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A4CB3A7-ACED-41D0-8E35-318CD369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1FE3678F-E977-4C19-90B6-B0E629A1CC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EBFE18BD-74E5-4328-B98A-9C6FC4FCA5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11157746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A51E223D-AC82-4D54-A383-0E2DF84E2E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11157746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05EC4CE8-43C6-428F-9E62-CB38E0CE644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2042392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55CD5-F537-4FAF-90D9-1AC1A1040E1E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8C7F934-D7F3-42CA-88CC-3AEB50FF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E5921DB5-C487-446D-8EFE-53C3F04AF6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B4B72DA6-61BE-42F9-8894-08B159BC7C7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0E2D86CD-8C0A-461A-82DE-DEB73A6F9A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B4E7C39B-83E8-467B-AD57-55CA08888B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06331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CE124A50-74B4-4E32-AA56-DCD775B130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6331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BF87D6FE-3E8F-49D4-B36A-217C95B23A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4209080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5DA6-A43F-49F3-9CC7-A754E4C8C46B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9995CF9C-9826-4946-A085-FF49199B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6AAB2FBA-AC5D-4A9E-A6B0-6FC88EB49D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E2430412-20B6-4F53-A77B-A26A49135E4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48CA2DF0-5B92-4CE6-AF1A-CC648431BB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Bildplatzhalter 8">
            <a:extLst>
              <a:ext uri="{FF2B5EF4-FFF2-40B4-BE49-F238E27FC236}">
                <a16:creationId xmlns:a16="http://schemas.microsoft.com/office/drawing/2014/main" id="{002E2471-F223-4896-A895-CE0AF20E11D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106305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470E7482-A37A-44BE-ADE5-A0B3B10E8FC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06305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5" name="Bildplatzhalter 8">
            <a:extLst>
              <a:ext uri="{FF2B5EF4-FFF2-40B4-BE49-F238E27FC236}">
                <a16:creationId xmlns:a16="http://schemas.microsoft.com/office/drawing/2014/main" id="{3FD09289-F115-4464-A726-812A11720CA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12311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3F11CE6-C8CF-4ABE-B3B8-C00D74678A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12311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A7347480-9F70-4378-B138-B8B7C593F8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2750319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39E1-AF18-4617-91A6-7099A8F6B4D9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11155366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1D129A85-2DE5-4A1E-9787-1EAAF84A55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1910237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39E1-AF18-4617-91A6-7099A8F6B4D9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1D129A85-2DE5-4A1E-9787-1EAAF84A55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3608DEB-69EC-4E8F-A567-9E3EA36C362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06330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0053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864-F6DA-44D7-8038-5A32107BEE9F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086500-15A5-49F2-8B64-748C19FDAB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04861" y="1631156"/>
            <a:ext cx="3571200" cy="456962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4BE64F-DBB2-4BF3-ABE7-E92BB978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0D6633D6-CA56-460E-AA1C-9A4D6A62324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18317" y="1631157"/>
            <a:ext cx="7363752" cy="4569620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BEB0DE0-0528-4763-98E8-6E08E83F85C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7CDDF36A-B7A5-4E95-A5D6-07C5FCED28B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3223519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 | Bl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2B9C23-6B33-4CFF-B2CE-B6C8CE8A6694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1925060-7FCF-4CBC-B0DA-0731E3E98579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platzhalter 9">
            <a:extLst>
              <a:ext uri="{FF2B5EF4-FFF2-40B4-BE49-F238E27FC236}">
                <a16:creationId xmlns:a16="http://schemas.microsoft.com/office/drawing/2014/main" id="{A9FF3927-CA7B-4361-998A-3A60E5D23F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BC19384B-1D95-4C0D-B3F0-61407A015F56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93DCB95B-459E-4AC2-8E4B-6C459242A9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ECEE8D8-DF92-4CFD-A29A-DD98DFA7EC69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89218EB-083A-44EC-89C4-86451CE1FC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99474D3-E53E-4ABA-9B61-C9BB08A3276B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7879191-3BE6-4B4E-A6B9-7EE964614B4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4484379-E642-433C-B53A-1DEE6A9DD4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C54D7A6-C6ED-4572-B49C-338FB11A042A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82F9D16-DA93-44FA-B850-67D0B6AD397D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201A13C-71DC-4465-B39F-F196A50353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957CB6E-B09B-4A22-86F0-6C38F81B2E90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8DB7D0C-ACAA-4A6B-8088-624B0BC24502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8B86ED7-0F29-451E-8C7D-9B396D5E20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D76FB85-7BBB-4E8D-A853-5FCC744835E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1524020-40DB-450A-AEE5-3E1B459B16B5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39CBAAA-C79F-4BC9-9AF3-18ED0AF9E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5F01F83-E434-491F-8893-1CE5848F9B6D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9ECB07F-83AC-4A69-A930-C51459FBE5BA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B6DF347-64CA-4BE1-8952-3E80EBD008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F82628F6-8442-4626-962B-E947FDA8C0C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B4EC5D-DF7B-4D80-86D6-C95B0B60B325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A230F03-8AA4-4AAE-999A-6E872C727A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C36145D-6FFB-4D3A-85D6-2ACFDAE5F5D2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D1EC147-B041-40BC-BA8D-878A722616DE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4A4E226E-C413-42F0-AA69-108B05313D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4A93327E-EEC7-45A4-9C35-410D17ECB865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EC1AF1A-26A7-479B-A176-8997B58ED4D1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80D76042-D322-4CD0-B41A-CE295CEC683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397EC952-23B6-4728-82B6-3D733107C66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8CEDBB7-9662-435E-8F5A-F3EE555D990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24365663-FE3F-47D4-A8D7-729A38C4987D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92EE37E1-8647-4AEB-9AEE-FF0711435F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2B4E3D7-0BC3-4BC1-B86B-DD51E978575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5772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E023-0D02-4C20-A2A8-E1D551708249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042E1E51-BB05-4BC9-B9E7-88B48544B4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18B908A7-A1D8-4FB7-9CB4-BDC3E20D2B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2603793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E023-0D02-4C20-A2A8-E1D551708249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042E1E51-BB05-4BC9-B9E7-88B48544B4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8" y="687598"/>
            <a:ext cx="6844386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25E710-D493-4189-8EF7-00ABE0AB56E5}"/>
              </a:ext>
            </a:extLst>
          </p:cNvPr>
          <p:cNvSpPr/>
          <p:nvPr userDrawn="1"/>
        </p:nvSpPr>
        <p:spPr>
          <a:xfrm>
            <a:off x="518317" y="1631155"/>
            <a:ext cx="11157746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2F509DB-422D-41FB-A02B-822A0A204E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97190" y="2835964"/>
            <a:ext cx="7200000" cy="2160000"/>
          </a:xfrm>
        </p:spPr>
        <p:txBody>
          <a:bodyPr rIns="0" anchor="ctr" anchorCtr="0">
            <a:normAutofit/>
          </a:bodyPr>
          <a:lstStyle>
            <a:lvl1pPr algn="ctr">
              <a:defRPr sz="2000" i="1"/>
            </a:lvl1pPr>
            <a:lvl2pPr marL="0" indent="0">
              <a:buNone/>
              <a:defRPr/>
            </a:lvl2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F862885B-685B-4384-B9F0-6266AD0BDA7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101558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3D1D4D-3108-48AF-9002-E2787CA1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13501983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rgbClr val="04316A">
                  <a:alpha val="50000"/>
                </a:srgb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59" name="Bildplatzhalter 60">
            <a:extLst>
              <a:ext uri="{FF2B5EF4-FFF2-40B4-BE49-F238E27FC236}">
                <a16:creationId xmlns:a16="http://schemas.microsoft.com/office/drawing/2014/main" id="{92CE05A2-27DE-4191-8A63-5C7C7ACA37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BD8B083-79E8-44E1-BA43-E993160F02E1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913731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61" name="Grafik 58">
            <a:extLst>
              <a:ext uri="{FF2B5EF4-FFF2-40B4-BE49-F238E27FC236}">
                <a16:creationId xmlns:a16="http://schemas.microsoft.com/office/drawing/2014/main" id="{53522CE8-55BD-4F7C-96A7-79F46A813B4D}"/>
              </a:ext>
            </a:extLst>
          </p:cNvPr>
          <p:cNvGrpSpPr/>
          <p:nvPr userDrawn="1"/>
        </p:nvGrpSpPr>
        <p:grpSpPr>
          <a:xfrm>
            <a:off x="520163" y="293688"/>
            <a:ext cx="2592823" cy="362285"/>
            <a:chOff x="2151786" y="327912"/>
            <a:chExt cx="2333060" cy="325989"/>
          </a:xfrm>
          <a:solidFill>
            <a:schemeClr val="tx1"/>
          </a:solidFill>
        </p:grpSpPr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72A3A2F6-F6A4-4C76-BB8D-53E82635E162}"/>
                </a:ext>
              </a:extLst>
            </p:cNvPr>
            <p:cNvSpPr/>
            <p:nvPr/>
          </p:nvSpPr>
          <p:spPr>
            <a:xfrm>
              <a:off x="2151786" y="334274"/>
              <a:ext cx="70316" cy="111996"/>
            </a:xfrm>
            <a:custGeom>
              <a:avLst/>
              <a:gdLst>
                <a:gd name="connsiteX0" fmla="*/ 70317 w 70316"/>
                <a:gd name="connsiteY0" fmla="*/ 18294 h 111996"/>
                <a:gd name="connsiteX1" fmla="*/ 19886 w 70316"/>
                <a:gd name="connsiteY1" fmla="*/ 18294 h 111996"/>
                <a:gd name="connsiteX2" fmla="*/ 19886 w 70316"/>
                <a:gd name="connsiteY2" fmla="*/ 46135 h 111996"/>
                <a:gd name="connsiteX3" fmla="*/ 57588 w 70316"/>
                <a:gd name="connsiteY3" fmla="*/ 46135 h 111996"/>
                <a:gd name="connsiteX4" fmla="*/ 57588 w 70316"/>
                <a:gd name="connsiteY4" fmla="*/ 64273 h 111996"/>
                <a:gd name="connsiteX5" fmla="*/ 19886 w 70316"/>
                <a:gd name="connsiteY5" fmla="*/ 64273 h 111996"/>
                <a:gd name="connsiteX6" fmla="*/ 19886 w 70316"/>
                <a:gd name="connsiteY6" fmla="*/ 111997 h 111996"/>
                <a:gd name="connsiteX7" fmla="*/ 0 w 70316"/>
                <a:gd name="connsiteY7" fmla="*/ 111997 h 111996"/>
                <a:gd name="connsiteX8" fmla="*/ 0 w 70316"/>
                <a:gd name="connsiteY8" fmla="*/ 0 h 111996"/>
                <a:gd name="connsiteX9" fmla="*/ 70317 w 70316"/>
                <a:gd name="connsiteY9" fmla="*/ 0 h 111996"/>
                <a:gd name="connsiteX10" fmla="*/ 70317 w 70316"/>
                <a:gd name="connsiteY10" fmla="*/ 18294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316" h="111996">
                  <a:moveTo>
                    <a:pt x="70317" y="18294"/>
                  </a:moveTo>
                  <a:lnTo>
                    <a:pt x="19886" y="18294"/>
                  </a:lnTo>
                  <a:lnTo>
                    <a:pt x="19886" y="46135"/>
                  </a:lnTo>
                  <a:lnTo>
                    <a:pt x="57588" y="46135"/>
                  </a:lnTo>
                  <a:lnTo>
                    <a:pt x="57588" y="64273"/>
                  </a:lnTo>
                  <a:lnTo>
                    <a:pt x="19886" y="64273"/>
                  </a:lnTo>
                  <a:lnTo>
                    <a:pt x="19886" y="111997"/>
                  </a:lnTo>
                  <a:lnTo>
                    <a:pt x="0" y="111997"/>
                  </a:lnTo>
                  <a:lnTo>
                    <a:pt x="0" y="0"/>
                  </a:lnTo>
                  <a:lnTo>
                    <a:pt x="70317" y="0"/>
                  </a:lnTo>
                  <a:lnTo>
                    <a:pt x="70317" y="18294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4236E5B6-6BA4-4472-B31E-2FDC6165E221}"/>
                </a:ext>
              </a:extLst>
            </p:cNvPr>
            <p:cNvSpPr/>
            <p:nvPr/>
          </p:nvSpPr>
          <p:spPr>
            <a:xfrm>
              <a:off x="2232916" y="363231"/>
              <a:ext cx="48996" cy="83039"/>
            </a:xfrm>
            <a:custGeom>
              <a:avLst/>
              <a:gdLst>
                <a:gd name="connsiteX0" fmla="*/ 48996 w 48996"/>
                <a:gd name="connsiteY0" fmla="*/ 1747 h 83039"/>
                <a:gd name="connsiteX1" fmla="*/ 45973 w 48996"/>
                <a:gd name="connsiteY1" fmla="*/ 21155 h 83039"/>
                <a:gd name="connsiteX2" fmla="*/ 35475 w 48996"/>
                <a:gd name="connsiteY2" fmla="*/ 18610 h 83039"/>
                <a:gd name="connsiteX3" fmla="*/ 18931 w 48996"/>
                <a:gd name="connsiteY3" fmla="*/ 41518 h 83039"/>
                <a:gd name="connsiteX4" fmla="*/ 18931 w 48996"/>
                <a:gd name="connsiteY4" fmla="*/ 83039 h 83039"/>
                <a:gd name="connsiteX5" fmla="*/ 0 w 48996"/>
                <a:gd name="connsiteY5" fmla="*/ 83039 h 83039"/>
                <a:gd name="connsiteX6" fmla="*/ 0 w 48996"/>
                <a:gd name="connsiteY6" fmla="*/ 2066 h 83039"/>
                <a:gd name="connsiteX7" fmla="*/ 18613 w 48996"/>
                <a:gd name="connsiteY7" fmla="*/ 2066 h 83039"/>
                <a:gd name="connsiteX8" fmla="*/ 18613 w 48996"/>
                <a:gd name="connsiteY8" fmla="*/ 12248 h 83039"/>
                <a:gd name="connsiteX9" fmla="*/ 18931 w 48996"/>
                <a:gd name="connsiteY9" fmla="*/ 12248 h 83039"/>
                <a:gd name="connsiteX10" fmla="*/ 40089 w 48996"/>
                <a:gd name="connsiteY10" fmla="*/ 0 h 83039"/>
                <a:gd name="connsiteX11" fmla="*/ 48996 w 4899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6" h="83039">
                  <a:moveTo>
                    <a:pt x="48996" y="1747"/>
                  </a:moveTo>
                  <a:lnTo>
                    <a:pt x="45973" y="21155"/>
                  </a:lnTo>
                  <a:cubicBezTo>
                    <a:pt x="43109" y="19564"/>
                    <a:pt x="39609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7" y="4614"/>
                    <a:pt x="30864" y="0"/>
                    <a:pt x="40089" y="0"/>
                  </a:cubicBezTo>
                  <a:cubicBezTo>
                    <a:pt x="42791" y="-3"/>
                    <a:pt x="46132" y="474"/>
                    <a:pt x="4899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7CE22197-C271-49C5-A47A-0D6E2767685B}"/>
                </a:ext>
              </a:extLst>
            </p:cNvPr>
            <p:cNvSpPr/>
            <p:nvPr/>
          </p:nvSpPr>
          <p:spPr>
            <a:xfrm>
              <a:off x="2295365" y="329344"/>
              <a:ext cx="24022" cy="116926"/>
            </a:xfrm>
            <a:custGeom>
              <a:avLst/>
              <a:gdLst>
                <a:gd name="connsiteX0" fmla="*/ 24022 w 24022"/>
                <a:gd name="connsiteY0" fmla="*/ 11453 h 116926"/>
                <a:gd name="connsiteX1" fmla="*/ 11930 w 24022"/>
                <a:gd name="connsiteY1" fmla="*/ 22906 h 116926"/>
                <a:gd name="connsiteX2" fmla="*/ 0 w 24022"/>
                <a:gd name="connsiteY2" fmla="*/ 11453 h 116926"/>
                <a:gd name="connsiteX3" fmla="*/ 11930 w 24022"/>
                <a:gd name="connsiteY3" fmla="*/ 0 h 116926"/>
                <a:gd name="connsiteX4" fmla="*/ 24022 w 24022"/>
                <a:gd name="connsiteY4" fmla="*/ 11453 h 116926"/>
                <a:gd name="connsiteX5" fmla="*/ 21477 w 24022"/>
                <a:gd name="connsiteY5" fmla="*/ 116926 h 116926"/>
                <a:gd name="connsiteX6" fmla="*/ 2546 w 24022"/>
                <a:gd name="connsiteY6" fmla="*/ 116926 h 116926"/>
                <a:gd name="connsiteX7" fmla="*/ 2546 w 24022"/>
                <a:gd name="connsiteY7" fmla="*/ 35952 h 116926"/>
                <a:gd name="connsiteX8" fmla="*/ 21477 w 24022"/>
                <a:gd name="connsiteY8" fmla="*/ 35952 h 116926"/>
                <a:gd name="connsiteX9" fmla="*/ 21477 w 24022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22" h="116926">
                  <a:moveTo>
                    <a:pt x="24022" y="11453"/>
                  </a:moveTo>
                  <a:cubicBezTo>
                    <a:pt x="24022" y="18135"/>
                    <a:pt x="18613" y="22906"/>
                    <a:pt x="11930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30" y="0"/>
                  </a:cubicBezTo>
                  <a:cubicBezTo>
                    <a:pt x="18613" y="0"/>
                    <a:pt x="24022" y="4929"/>
                    <a:pt x="24022" y="11453"/>
                  </a:cubicBezTo>
                  <a:close/>
                  <a:moveTo>
                    <a:pt x="21477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77" y="35952"/>
                  </a:lnTo>
                  <a:lnTo>
                    <a:pt x="21477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17B446CD-4932-4B54-8534-38B12ED35FCC}"/>
                </a:ext>
              </a:extLst>
            </p:cNvPr>
            <p:cNvSpPr/>
            <p:nvPr/>
          </p:nvSpPr>
          <p:spPr>
            <a:xfrm>
              <a:off x="2336779" y="363231"/>
              <a:ext cx="73976" cy="84948"/>
            </a:xfrm>
            <a:custGeom>
              <a:avLst/>
              <a:gdLst>
                <a:gd name="connsiteX0" fmla="*/ 40089 w 73976"/>
                <a:gd name="connsiteY0" fmla="*/ 84949 h 84948"/>
                <a:gd name="connsiteX1" fmla="*/ 0 w 73976"/>
                <a:gd name="connsiteY1" fmla="*/ 42317 h 84948"/>
                <a:gd name="connsiteX2" fmla="*/ 38024 w 73976"/>
                <a:gd name="connsiteY2" fmla="*/ 0 h 84948"/>
                <a:gd name="connsiteX3" fmla="*/ 73976 w 73976"/>
                <a:gd name="connsiteY3" fmla="*/ 41203 h 84948"/>
                <a:gd name="connsiteX4" fmla="*/ 73658 w 73976"/>
                <a:gd name="connsiteY4" fmla="*/ 48999 h 84948"/>
                <a:gd name="connsiteX5" fmla="*/ 19249 w 73976"/>
                <a:gd name="connsiteY5" fmla="*/ 48999 h 84948"/>
                <a:gd name="connsiteX6" fmla="*/ 40248 w 73976"/>
                <a:gd name="connsiteY6" fmla="*/ 68725 h 84948"/>
                <a:gd name="connsiteX7" fmla="*/ 60134 w 73976"/>
                <a:gd name="connsiteY7" fmla="*/ 59179 h 84948"/>
                <a:gd name="connsiteX8" fmla="*/ 71905 w 73976"/>
                <a:gd name="connsiteY8" fmla="*/ 71589 h 84948"/>
                <a:gd name="connsiteX9" fmla="*/ 40089 w 73976"/>
                <a:gd name="connsiteY9" fmla="*/ 84949 h 84948"/>
                <a:gd name="connsiteX10" fmla="*/ 18931 w 73976"/>
                <a:gd name="connsiteY10" fmla="*/ 35154 h 84948"/>
                <a:gd name="connsiteX11" fmla="*/ 55679 w 73976"/>
                <a:gd name="connsiteY11" fmla="*/ 35154 h 84948"/>
                <a:gd name="connsiteX12" fmla="*/ 37703 w 73976"/>
                <a:gd name="connsiteY12" fmla="*/ 15587 h 84948"/>
                <a:gd name="connsiteX13" fmla="*/ 18931 w 73976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6" h="84948">
                  <a:moveTo>
                    <a:pt x="40089" y="84949"/>
                  </a:moveTo>
                  <a:cubicBezTo>
                    <a:pt x="16067" y="84949"/>
                    <a:pt x="0" y="67927"/>
                    <a:pt x="0" y="42317"/>
                  </a:cubicBezTo>
                  <a:cubicBezTo>
                    <a:pt x="0" y="17181"/>
                    <a:pt x="15430" y="0"/>
                    <a:pt x="38024" y="0"/>
                  </a:cubicBezTo>
                  <a:cubicBezTo>
                    <a:pt x="59818" y="0"/>
                    <a:pt x="73976" y="16226"/>
                    <a:pt x="73976" y="41203"/>
                  </a:cubicBezTo>
                  <a:cubicBezTo>
                    <a:pt x="73976" y="43908"/>
                    <a:pt x="73817" y="46769"/>
                    <a:pt x="73658" y="48999"/>
                  </a:cubicBezTo>
                  <a:lnTo>
                    <a:pt x="19249" y="48999"/>
                  </a:lnTo>
                  <a:cubicBezTo>
                    <a:pt x="21318" y="61566"/>
                    <a:pt x="28793" y="68725"/>
                    <a:pt x="40248" y="68725"/>
                  </a:cubicBezTo>
                  <a:cubicBezTo>
                    <a:pt x="47723" y="68725"/>
                    <a:pt x="53769" y="65862"/>
                    <a:pt x="60134" y="59179"/>
                  </a:cubicBezTo>
                  <a:lnTo>
                    <a:pt x="71905" y="71589"/>
                  </a:lnTo>
                  <a:cubicBezTo>
                    <a:pt x="62680" y="80653"/>
                    <a:pt x="52341" y="84949"/>
                    <a:pt x="40089" y="84949"/>
                  </a:cubicBezTo>
                  <a:close/>
                  <a:moveTo>
                    <a:pt x="18931" y="35154"/>
                  </a:moveTo>
                  <a:lnTo>
                    <a:pt x="55679" y="35154"/>
                  </a:lnTo>
                  <a:cubicBezTo>
                    <a:pt x="54883" y="22744"/>
                    <a:pt x="48360" y="15587"/>
                    <a:pt x="37703" y="15587"/>
                  </a:cubicBezTo>
                  <a:cubicBezTo>
                    <a:pt x="27204" y="15587"/>
                    <a:pt x="20522" y="22587"/>
                    <a:pt x="18931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8CAD835C-D576-43D7-BD53-372D42EA8BE4}"/>
                </a:ext>
              </a:extLst>
            </p:cNvPr>
            <p:cNvSpPr/>
            <p:nvPr/>
          </p:nvSpPr>
          <p:spPr>
            <a:xfrm>
              <a:off x="2427215" y="327912"/>
              <a:ext cx="75723" cy="120267"/>
            </a:xfrm>
            <a:custGeom>
              <a:avLst/>
              <a:gdLst>
                <a:gd name="connsiteX0" fmla="*/ 0 w 75723"/>
                <a:gd name="connsiteY0" fmla="*/ 77635 h 120267"/>
                <a:gd name="connsiteX1" fmla="*/ 32929 w 75723"/>
                <a:gd name="connsiteY1" fmla="*/ 35319 h 120267"/>
                <a:gd name="connsiteX2" fmla="*/ 56474 w 75723"/>
                <a:gd name="connsiteY2" fmla="*/ 46294 h 120267"/>
                <a:gd name="connsiteX3" fmla="*/ 56792 w 75723"/>
                <a:gd name="connsiteY3" fmla="*/ 46294 h 120267"/>
                <a:gd name="connsiteX4" fmla="*/ 56792 w 75723"/>
                <a:gd name="connsiteY4" fmla="*/ 4773 h 120267"/>
                <a:gd name="connsiteX5" fmla="*/ 75723 w 75723"/>
                <a:gd name="connsiteY5" fmla="*/ 0 h 120267"/>
                <a:gd name="connsiteX6" fmla="*/ 75723 w 75723"/>
                <a:gd name="connsiteY6" fmla="*/ 118358 h 120267"/>
                <a:gd name="connsiteX7" fmla="*/ 57270 w 75723"/>
                <a:gd name="connsiteY7" fmla="*/ 118358 h 120267"/>
                <a:gd name="connsiteX8" fmla="*/ 57270 w 75723"/>
                <a:gd name="connsiteY8" fmla="*/ 108815 h 120267"/>
                <a:gd name="connsiteX9" fmla="*/ 56952 w 75723"/>
                <a:gd name="connsiteY9" fmla="*/ 108815 h 120267"/>
                <a:gd name="connsiteX10" fmla="*/ 32611 w 75723"/>
                <a:gd name="connsiteY10" fmla="*/ 120267 h 120267"/>
                <a:gd name="connsiteX11" fmla="*/ 0 w 75723"/>
                <a:gd name="connsiteY11" fmla="*/ 77635 h 120267"/>
                <a:gd name="connsiteX12" fmla="*/ 18772 w 75723"/>
                <a:gd name="connsiteY12" fmla="*/ 77635 h 120267"/>
                <a:gd name="connsiteX13" fmla="*/ 37543 w 75723"/>
                <a:gd name="connsiteY13" fmla="*/ 103564 h 120267"/>
                <a:gd name="connsiteX14" fmla="*/ 56792 w 75723"/>
                <a:gd name="connsiteY14" fmla="*/ 92904 h 120267"/>
                <a:gd name="connsiteX15" fmla="*/ 56792 w 75723"/>
                <a:gd name="connsiteY15" fmla="*/ 63316 h 120267"/>
                <a:gd name="connsiteX16" fmla="*/ 37543 w 75723"/>
                <a:gd name="connsiteY16" fmla="*/ 52497 h 120267"/>
                <a:gd name="connsiteX17" fmla="*/ 18772 w 75723"/>
                <a:gd name="connsiteY17" fmla="*/ 77635 h 12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723" h="120267">
                  <a:moveTo>
                    <a:pt x="0" y="77635"/>
                  </a:moveTo>
                  <a:cubicBezTo>
                    <a:pt x="0" y="51542"/>
                    <a:pt x="13203" y="35319"/>
                    <a:pt x="32929" y="35319"/>
                  </a:cubicBezTo>
                  <a:cubicBezTo>
                    <a:pt x="43112" y="35319"/>
                    <a:pt x="51065" y="39615"/>
                    <a:pt x="56474" y="46294"/>
                  </a:cubicBezTo>
                  <a:lnTo>
                    <a:pt x="56792" y="46294"/>
                  </a:lnTo>
                  <a:lnTo>
                    <a:pt x="56792" y="4773"/>
                  </a:lnTo>
                  <a:lnTo>
                    <a:pt x="75723" y="0"/>
                  </a:lnTo>
                  <a:lnTo>
                    <a:pt x="75723" y="118358"/>
                  </a:lnTo>
                  <a:lnTo>
                    <a:pt x="57270" y="118358"/>
                  </a:lnTo>
                  <a:lnTo>
                    <a:pt x="57270" y="108815"/>
                  </a:lnTo>
                  <a:lnTo>
                    <a:pt x="56952" y="108815"/>
                  </a:lnTo>
                  <a:cubicBezTo>
                    <a:pt x="51065" y="115974"/>
                    <a:pt x="42632" y="120267"/>
                    <a:pt x="32611" y="120267"/>
                  </a:cubicBezTo>
                  <a:cubicBezTo>
                    <a:pt x="13362" y="120267"/>
                    <a:pt x="0" y="103882"/>
                    <a:pt x="0" y="77635"/>
                  </a:cubicBezTo>
                  <a:close/>
                  <a:moveTo>
                    <a:pt x="18772" y="77635"/>
                  </a:moveTo>
                  <a:cubicBezTo>
                    <a:pt x="18772" y="94180"/>
                    <a:pt x="25610" y="103564"/>
                    <a:pt x="37543" y="103564"/>
                  </a:cubicBezTo>
                  <a:cubicBezTo>
                    <a:pt x="44862" y="103564"/>
                    <a:pt x="50908" y="100064"/>
                    <a:pt x="56792" y="92904"/>
                  </a:cubicBezTo>
                  <a:lnTo>
                    <a:pt x="56792" y="63316"/>
                  </a:lnTo>
                  <a:cubicBezTo>
                    <a:pt x="51383" y="55997"/>
                    <a:pt x="45178" y="52497"/>
                    <a:pt x="37543" y="52497"/>
                  </a:cubicBezTo>
                  <a:cubicBezTo>
                    <a:pt x="25295" y="52497"/>
                    <a:pt x="18772" y="61407"/>
                    <a:pt x="18772" y="77635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5B1A81BE-49EB-4592-B058-727964682DA9}"/>
                </a:ext>
              </a:extLst>
            </p:cNvPr>
            <p:cNvSpPr/>
            <p:nvPr/>
          </p:nvSpPr>
          <p:spPr>
            <a:xfrm>
              <a:off x="2527597" y="363231"/>
              <a:ext cx="48996" cy="83039"/>
            </a:xfrm>
            <a:custGeom>
              <a:avLst/>
              <a:gdLst>
                <a:gd name="connsiteX0" fmla="*/ 48996 w 48996"/>
                <a:gd name="connsiteY0" fmla="*/ 1747 h 83039"/>
                <a:gd name="connsiteX1" fmla="*/ 45973 w 48996"/>
                <a:gd name="connsiteY1" fmla="*/ 21155 h 83039"/>
                <a:gd name="connsiteX2" fmla="*/ 35475 w 48996"/>
                <a:gd name="connsiteY2" fmla="*/ 18610 h 83039"/>
                <a:gd name="connsiteX3" fmla="*/ 18931 w 48996"/>
                <a:gd name="connsiteY3" fmla="*/ 41518 h 83039"/>
                <a:gd name="connsiteX4" fmla="*/ 18931 w 48996"/>
                <a:gd name="connsiteY4" fmla="*/ 83039 h 83039"/>
                <a:gd name="connsiteX5" fmla="*/ 0 w 48996"/>
                <a:gd name="connsiteY5" fmla="*/ 83039 h 83039"/>
                <a:gd name="connsiteX6" fmla="*/ 0 w 48996"/>
                <a:gd name="connsiteY6" fmla="*/ 2066 h 83039"/>
                <a:gd name="connsiteX7" fmla="*/ 18613 w 48996"/>
                <a:gd name="connsiteY7" fmla="*/ 2066 h 83039"/>
                <a:gd name="connsiteX8" fmla="*/ 18613 w 48996"/>
                <a:gd name="connsiteY8" fmla="*/ 12248 h 83039"/>
                <a:gd name="connsiteX9" fmla="*/ 18931 w 48996"/>
                <a:gd name="connsiteY9" fmla="*/ 12248 h 83039"/>
                <a:gd name="connsiteX10" fmla="*/ 40089 w 48996"/>
                <a:gd name="connsiteY10" fmla="*/ 0 h 83039"/>
                <a:gd name="connsiteX11" fmla="*/ 48996 w 4899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6" h="83039">
                  <a:moveTo>
                    <a:pt x="48996" y="1747"/>
                  </a:moveTo>
                  <a:lnTo>
                    <a:pt x="45973" y="21155"/>
                  </a:lnTo>
                  <a:cubicBezTo>
                    <a:pt x="43109" y="19564"/>
                    <a:pt x="39609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7" y="4614"/>
                    <a:pt x="30864" y="0"/>
                    <a:pt x="40089" y="0"/>
                  </a:cubicBezTo>
                  <a:cubicBezTo>
                    <a:pt x="42791" y="-3"/>
                    <a:pt x="46132" y="474"/>
                    <a:pt x="4899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81686319-9D28-4AA4-8BCB-B200EC8076AE}"/>
                </a:ext>
              </a:extLst>
            </p:cNvPr>
            <p:cNvSpPr/>
            <p:nvPr/>
          </p:nvSpPr>
          <p:spPr>
            <a:xfrm>
              <a:off x="2590043" y="329344"/>
              <a:ext cx="24022" cy="116926"/>
            </a:xfrm>
            <a:custGeom>
              <a:avLst/>
              <a:gdLst>
                <a:gd name="connsiteX0" fmla="*/ 24022 w 24022"/>
                <a:gd name="connsiteY0" fmla="*/ 11453 h 116926"/>
                <a:gd name="connsiteX1" fmla="*/ 11930 w 24022"/>
                <a:gd name="connsiteY1" fmla="*/ 22906 h 116926"/>
                <a:gd name="connsiteX2" fmla="*/ 0 w 24022"/>
                <a:gd name="connsiteY2" fmla="*/ 11453 h 116926"/>
                <a:gd name="connsiteX3" fmla="*/ 11930 w 24022"/>
                <a:gd name="connsiteY3" fmla="*/ 0 h 116926"/>
                <a:gd name="connsiteX4" fmla="*/ 24022 w 24022"/>
                <a:gd name="connsiteY4" fmla="*/ 11453 h 116926"/>
                <a:gd name="connsiteX5" fmla="*/ 21476 w 24022"/>
                <a:gd name="connsiteY5" fmla="*/ 116926 h 116926"/>
                <a:gd name="connsiteX6" fmla="*/ 2546 w 24022"/>
                <a:gd name="connsiteY6" fmla="*/ 116926 h 116926"/>
                <a:gd name="connsiteX7" fmla="*/ 2546 w 24022"/>
                <a:gd name="connsiteY7" fmla="*/ 35952 h 116926"/>
                <a:gd name="connsiteX8" fmla="*/ 21476 w 24022"/>
                <a:gd name="connsiteY8" fmla="*/ 35952 h 116926"/>
                <a:gd name="connsiteX9" fmla="*/ 21476 w 24022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22" h="116926">
                  <a:moveTo>
                    <a:pt x="24022" y="11453"/>
                  </a:moveTo>
                  <a:cubicBezTo>
                    <a:pt x="24022" y="18135"/>
                    <a:pt x="18613" y="22906"/>
                    <a:pt x="11930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30" y="0"/>
                  </a:cubicBezTo>
                  <a:cubicBezTo>
                    <a:pt x="18613" y="0"/>
                    <a:pt x="24022" y="4929"/>
                    <a:pt x="24022" y="11453"/>
                  </a:cubicBezTo>
                  <a:close/>
                  <a:moveTo>
                    <a:pt x="21476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76" y="35952"/>
                  </a:lnTo>
                  <a:lnTo>
                    <a:pt x="21476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2883316F-93DD-470B-AE6D-EC7199E90E5A}"/>
                </a:ext>
              </a:extLst>
            </p:cNvPr>
            <p:cNvSpPr/>
            <p:nvPr/>
          </p:nvSpPr>
          <p:spPr>
            <a:xfrm>
              <a:off x="2631824" y="363228"/>
              <a:ext cx="68245" cy="84951"/>
            </a:xfrm>
            <a:custGeom>
              <a:avLst/>
              <a:gdLst>
                <a:gd name="connsiteX0" fmla="*/ 67771 w 68245"/>
                <a:gd name="connsiteY0" fmla="*/ 71908 h 84951"/>
                <a:gd name="connsiteX1" fmla="*/ 38816 w 68245"/>
                <a:gd name="connsiteY1" fmla="*/ 84951 h 84951"/>
                <a:gd name="connsiteX2" fmla="*/ 0 w 68245"/>
                <a:gd name="connsiteY2" fmla="*/ 42794 h 84951"/>
                <a:gd name="connsiteX3" fmla="*/ 39134 w 68245"/>
                <a:gd name="connsiteY3" fmla="*/ 0 h 84951"/>
                <a:gd name="connsiteX4" fmla="*/ 68245 w 68245"/>
                <a:gd name="connsiteY4" fmla="*/ 13839 h 84951"/>
                <a:gd name="connsiteX5" fmla="*/ 55201 w 68245"/>
                <a:gd name="connsiteY5" fmla="*/ 26250 h 84951"/>
                <a:gd name="connsiteX6" fmla="*/ 38975 w 68245"/>
                <a:gd name="connsiteY6" fmla="*/ 17340 h 84951"/>
                <a:gd name="connsiteX7" fmla="*/ 18931 w 68245"/>
                <a:gd name="connsiteY7" fmla="*/ 42476 h 84951"/>
                <a:gd name="connsiteX8" fmla="*/ 38816 w 68245"/>
                <a:gd name="connsiteY8" fmla="*/ 67771 h 84951"/>
                <a:gd name="connsiteX9" fmla="*/ 55520 w 68245"/>
                <a:gd name="connsiteY9" fmla="*/ 58861 h 84951"/>
                <a:gd name="connsiteX10" fmla="*/ 67771 w 68245"/>
                <a:gd name="connsiteY10" fmla="*/ 71908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245" h="84951">
                  <a:moveTo>
                    <a:pt x="67771" y="71908"/>
                  </a:moveTo>
                  <a:cubicBezTo>
                    <a:pt x="59656" y="80818"/>
                    <a:pt x="50428" y="84951"/>
                    <a:pt x="38816" y="84951"/>
                  </a:cubicBezTo>
                  <a:cubicBezTo>
                    <a:pt x="15590" y="84951"/>
                    <a:pt x="0" y="68248"/>
                    <a:pt x="0" y="42794"/>
                  </a:cubicBezTo>
                  <a:cubicBezTo>
                    <a:pt x="0" y="17340"/>
                    <a:pt x="15749" y="0"/>
                    <a:pt x="39134" y="0"/>
                  </a:cubicBezTo>
                  <a:cubicBezTo>
                    <a:pt x="51227" y="0"/>
                    <a:pt x="61248" y="4773"/>
                    <a:pt x="68245" y="13839"/>
                  </a:cubicBezTo>
                  <a:lnTo>
                    <a:pt x="55201" y="26250"/>
                  </a:lnTo>
                  <a:cubicBezTo>
                    <a:pt x="50428" y="20045"/>
                    <a:pt x="45337" y="17340"/>
                    <a:pt x="38975" y="17340"/>
                  </a:cubicBezTo>
                  <a:cubicBezTo>
                    <a:pt x="27042" y="17340"/>
                    <a:pt x="18931" y="27204"/>
                    <a:pt x="18931" y="42476"/>
                  </a:cubicBezTo>
                  <a:cubicBezTo>
                    <a:pt x="18931" y="57588"/>
                    <a:pt x="27045" y="67771"/>
                    <a:pt x="38816" y="67771"/>
                  </a:cubicBezTo>
                  <a:cubicBezTo>
                    <a:pt x="45181" y="67771"/>
                    <a:pt x="50269" y="64907"/>
                    <a:pt x="55520" y="58861"/>
                  </a:cubicBezTo>
                  <a:lnTo>
                    <a:pt x="67771" y="71908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3A03AE6D-731D-486D-BF03-B7682CE73877}"/>
                </a:ext>
              </a:extLst>
            </p:cNvPr>
            <p:cNvSpPr/>
            <p:nvPr/>
          </p:nvSpPr>
          <p:spPr>
            <a:xfrm>
              <a:off x="2716310" y="327912"/>
              <a:ext cx="69680" cy="118358"/>
            </a:xfrm>
            <a:custGeom>
              <a:avLst/>
              <a:gdLst>
                <a:gd name="connsiteX0" fmla="*/ 69677 w 69680"/>
                <a:gd name="connsiteY0" fmla="*/ 118358 h 118358"/>
                <a:gd name="connsiteX1" fmla="*/ 50746 w 69680"/>
                <a:gd name="connsiteY1" fmla="*/ 118358 h 118358"/>
                <a:gd name="connsiteX2" fmla="*/ 50746 w 69680"/>
                <a:gd name="connsiteY2" fmla="*/ 72067 h 118358"/>
                <a:gd name="connsiteX3" fmla="*/ 35793 w 69680"/>
                <a:gd name="connsiteY3" fmla="*/ 52340 h 118358"/>
                <a:gd name="connsiteX4" fmla="*/ 18931 w 69680"/>
                <a:gd name="connsiteY4" fmla="*/ 71908 h 118358"/>
                <a:gd name="connsiteX5" fmla="*/ 18931 w 69680"/>
                <a:gd name="connsiteY5" fmla="*/ 118358 h 118358"/>
                <a:gd name="connsiteX6" fmla="*/ 0 w 69680"/>
                <a:gd name="connsiteY6" fmla="*/ 118358 h 118358"/>
                <a:gd name="connsiteX7" fmla="*/ 0 w 69680"/>
                <a:gd name="connsiteY7" fmla="*/ 4773 h 118358"/>
                <a:gd name="connsiteX8" fmla="*/ 18931 w 69680"/>
                <a:gd name="connsiteY8" fmla="*/ 0 h 118358"/>
                <a:gd name="connsiteX9" fmla="*/ 18931 w 69680"/>
                <a:gd name="connsiteY9" fmla="*/ 47090 h 118358"/>
                <a:gd name="connsiteX10" fmla="*/ 19249 w 69680"/>
                <a:gd name="connsiteY10" fmla="*/ 47090 h 118358"/>
                <a:gd name="connsiteX11" fmla="*/ 42953 w 69680"/>
                <a:gd name="connsiteY11" fmla="*/ 35319 h 118358"/>
                <a:gd name="connsiteX12" fmla="*/ 69680 w 69680"/>
                <a:gd name="connsiteY12" fmla="*/ 68092 h 118358"/>
                <a:gd name="connsiteX13" fmla="*/ 69680 w 69680"/>
                <a:gd name="connsiteY13" fmla="*/ 118358 h 118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118358">
                  <a:moveTo>
                    <a:pt x="69677" y="118358"/>
                  </a:moveTo>
                  <a:lnTo>
                    <a:pt x="50746" y="118358"/>
                  </a:lnTo>
                  <a:lnTo>
                    <a:pt x="50746" y="72067"/>
                  </a:lnTo>
                  <a:cubicBezTo>
                    <a:pt x="50746" y="60134"/>
                    <a:pt x="47087" y="52340"/>
                    <a:pt x="35793" y="52340"/>
                  </a:cubicBezTo>
                  <a:cubicBezTo>
                    <a:pt x="22749" y="52340"/>
                    <a:pt x="18931" y="62679"/>
                    <a:pt x="18931" y="71908"/>
                  </a:cubicBezTo>
                  <a:lnTo>
                    <a:pt x="18931" y="118358"/>
                  </a:lnTo>
                  <a:lnTo>
                    <a:pt x="0" y="118358"/>
                  </a:lnTo>
                  <a:lnTo>
                    <a:pt x="0" y="4773"/>
                  </a:lnTo>
                  <a:lnTo>
                    <a:pt x="18931" y="0"/>
                  </a:lnTo>
                  <a:lnTo>
                    <a:pt x="18931" y="47090"/>
                  </a:lnTo>
                  <a:lnTo>
                    <a:pt x="19249" y="47090"/>
                  </a:lnTo>
                  <a:cubicBezTo>
                    <a:pt x="23863" y="39933"/>
                    <a:pt x="32293" y="35319"/>
                    <a:pt x="42953" y="35319"/>
                  </a:cubicBezTo>
                  <a:cubicBezTo>
                    <a:pt x="61725" y="35319"/>
                    <a:pt x="69680" y="49317"/>
                    <a:pt x="69680" y="68092"/>
                  </a:cubicBezTo>
                  <a:lnTo>
                    <a:pt x="69680" y="118358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0BC58715-4234-4BAF-9DEC-E1A633B3E880}"/>
                </a:ext>
              </a:extLst>
            </p:cNvPr>
            <p:cNvSpPr/>
            <p:nvPr/>
          </p:nvSpPr>
          <p:spPr>
            <a:xfrm>
              <a:off x="2807713" y="387569"/>
              <a:ext cx="39770" cy="17979"/>
            </a:xfrm>
            <a:custGeom>
              <a:avLst/>
              <a:gdLst>
                <a:gd name="connsiteX0" fmla="*/ 39771 w 39770"/>
                <a:gd name="connsiteY0" fmla="*/ 17979 h 17979"/>
                <a:gd name="connsiteX1" fmla="*/ 0 w 39770"/>
                <a:gd name="connsiteY1" fmla="*/ 17979 h 17979"/>
                <a:gd name="connsiteX2" fmla="*/ 0 w 39770"/>
                <a:gd name="connsiteY2" fmla="*/ 0 h 17979"/>
                <a:gd name="connsiteX3" fmla="*/ 39771 w 39770"/>
                <a:gd name="connsiteY3" fmla="*/ 0 h 17979"/>
                <a:gd name="connsiteX4" fmla="*/ 39771 w 39770"/>
                <a:gd name="connsiteY4" fmla="*/ 17979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70" h="17979">
                  <a:moveTo>
                    <a:pt x="39771" y="17979"/>
                  </a:moveTo>
                  <a:lnTo>
                    <a:pt x="0" y="17979"/>
                  </a:lnTo>
                  <a:lnTo>
                    <a:pt x="0" y="0"/>
                  </a:lnTo>
                  <a:lnTo>
                    <a:pt x="39771" y="0"/>
                  </a:lnTo>
                  <a:lnTo>
                    <a:pt x="39771" y="1797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AB177348-6304-4C03-8E10-5755939A6B4D}"/>
                </a:ext>
              </a:extLst>
            </p:cNvPr>
            <p:cNvSpPr/>
            <p:nvPr/>
          </p:nvSpPr>
          <p:spPr>
            <a:xfrm>
              <a:off x="2857227" y="334274"/>
              <a:ext cx="104359" cy="111996"/>
            </a:xfrm>
            <a:custGeom>
              <a:avLst/>
              <a:gdLst>
                <a:gd name="connsiteX0" fmla="*/ 41680 w 104359"/>
                <a:gd name="connsiteY0" fmla="*/ 0 h 111996"/>
                <a:gd name="connsiteX1" fmla="*/ 62680 w 104359"/>
                <a:gd name="connsiteY1" fmla="*/ 0 h 111996"/>
                <a:gd name="connsiteX2" fmla="*/ 104360 w 104359"/>
                <a:gd name="connsiteY2" fmla="*/ 111997 h 111996"/>
                <a:gd name="connsiteX3" fmla="*/ 82568 w 104359"/>
                <a:gd name="connsiteY3" fmla="*/ 111997 h 111996"/>
                <a:gd name="connsiteX4" fmla="*/ 74453 w 104359"/>
                <a:gd name="connsiteY4" fmla="*/ 88134 h 111996"/>
                <a:gd name="connsiteX5" fmla="*/ 29273 w 104359"/>
                <a:gd name="connsiteY5" fmla="*/ 88134 h 111996"/>
                <a:gd name="connsiteX6" fmla="*/ 21158 w 104359"/>
                <a:gd name="connsiteY6" fmla="*/ 111997 h 111996"/>
                <a:gd name="connsiteX7" fmla="*/ 0 w 104359"/>
                <a:gd name="connsiteY7" fmla="*/ 111997 h 111996"/>
                <a:gd name="connsiteX8" fmla="*/ 41680 w 104359"/>
                <a:gd name="connsiteY8" fmla="*/ 0 h 111996"/>
                <a:gd name="connsiteX9" fmla="*/ 35475 w 104359"/>
                <a:gd name="connsiteY9" fmla="*/ 70317 h 111996"/>
                <a:gd name="connsiteX10" fmla="*/ 68245 w 104359"/>
                <a:gd name="connsiteY10" fmla="*/ 70317 h 111996"/>
                <a:gd name="connsiteX11" fmla="*/ 52022 w 104359"/>
                <a:gd name="connsiteY11" fmla="*/ 22749 h 111996"/>
                <a:gd name="connsiteX12" fmla="*/ 51704 w 104359"/>
                <a:gd name="connsiteY12" fmla="*/ 22749 h 111996"/>
                <a:gd name="connsiteX13" fmla="*/ 35475 w 104359"/>
                <a:gd name="connsiteY13" fmla="*/ 70317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359" h="111996">
                  <a:moveTo>
                    <a:pt x="41680" y="0"/>
                  </a:moveTo>
                  <a:lnTo>
                    <a:pt x="62680" y="0"/>
                  </a:lnTo>
                  <a:lnTo>
                    <a:pt x="104360" y="111997"/>
                  </a:lnTo>
                  <a:lnTo>
                    <a:pt x="82568" y="111997"/>
                  </a:lnTo>
                  <a:lnTo>
                    <a:pt x="74453" y="88134"/>
                  </a:lnTo>
                  <a:lnTo>
                    <a:pt x="29273" y="88134"/>
                  </a:lnTo>
                  <a:lnTo>
                    <a:pt x="21158" y="111997"/>
                  </a:lnTo>
                  <a:lnTo>
                    <a:pt x="0" y="111997"/>
                  </a:lnTo>
                  <a:lnTo>
                    <a:pt x="41680" y="0"/>
                  </a:lnTo>
                  <a:close/>
                  <a:moveTo>
                    <a:pt x="35475" y="70317"/>
                  </a:moveTo>
                  <a:lnTo>
                    <a:pt x="68245" y="70317"/>
                  </a:lnTo>
                  <a:lnTo>
                    <a:pt x="52022" y="22749"/>
                  </a:lnTo>
                  <a:lnTo>
                    <a:pt x="51704" y="22749"/>
                  </a:lnTo>
                  <a:lnTo>
                    <a:pt x="35475" y="70317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1AE1C54B-2C42-4179-9369-683AD0CB8417}"/>
                </a:ext>
              </a:extLst>
            </p:cNvPr>
            <p:cNvSpPr/>
            <p:nvPr/>
          </p:nvSpPr>
          <p:spPr>
            <a:xfrm>
              <a:off x="2978197" y="328074"/>
              <a:ext cx="18930" cy="118196"/>
            </a:xfrm>
            <a:custGeom>
              <a:avLst/>
              <a:gdLst>
                <a:gd name="connsiteX0" fmla="*/ 18931 w 18930"/>
                <a:gd name="connsiteY0" fmla="*/ 118196 h 118196"/>
                <a:gd name="connsiteX1" fmla="*/ 0 w 18930"/>
                <a:gd name="connsiteY1" fmla="*/ 118196 h 118196"/>
                <a:gd name="connsiteX2" fmla="*/ 0 w 18930"/>
                <a:gd name="connsiteY2" fmla="*/ 4293 h 118196"/>
                <a:gd name="connsiteX3" fmla="*/ 18931 w 18930"/>
                <a:gd name="connsiteY3" fmla="*/ 0 h 118196"/>
                <a:gd name="connsiteX4" fmla="*/ 18931 w 18930"/>
                <a:gd name="connsiteY4" fmla="*/ 118196 h 11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30" h="118196">
                  <a:moveTo>
                    <a:pt x="18931" y="118196"/>
                  </a:moveTo>
                  <a:lnTo>
                    <a:pt x="0" y="118196"/>
                  </a:lnTo>
                  <a:lnTo>
                    <a:pt x="0" y="4293"/>
                  </a:lnTo>
                  <a:lnTo>
                    <a:pt x="18931" y="0"/>
                  </a:lnTo>
                  <a:lnTo>
                    <a:pt x="18931" y="11819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0C911568-388A-4D51-92C0-68D1EF2D3260}"/>
                </a:ext>
              </a:extLst>
            </p:cNvPr>
            <p:cNvSpPr/>
            <p:nvPr/>
          </p:nvSpPr>
          <p:spPr>
            <a:xfrm>
              <a:off x="3017659" y="363231"/>
              <a:ext cx="73976" cy="84948"/>
            </a:xfrm>
            <a:custGeom>
              <a:avLst/>
              <a:gdLst>
                <a:gd name="connsiteX0" fmla="*/ 40086 w 73976"/>
                <a:gd name="connsiteY0" fmla="*/ 84949 h 84948"/>
                <a:gd name="connsiteX1" fmla="*/ 0 w 73976"/>
                <a:gd name="connsiteY1" fmla="*/ 42317 h 84948"/>
                <a:gd name="connsiteX2" fmla="*/ 38021 w 73976"/>
                <a:gd name="connsiteY2" fmla="*/ 0 h 84948"/>
                <a:gd name="connsiteX3" fmla="*/ 73976 w 73976"/>
                <a:gd name="connsiteY3" fmla="*/ 41203 h 84948"/>
                <a:gd name="connsiteX4" fmla="*/ 73658 w 73976"/>
                <a:gd name="connsiteY4" fmla="*/ 48999 h 84948"/>
                <a:gd name="connsiteX5" fmla="*/ 19252 w 73976"/>
                <a:gd name="connsiteY5" fmla="*/ 48999 h 84948"/>
                <a:gd name="connsiteX6" fmla="*/ 40251 w 73976"/>
                <a:gd name="connsiteY6" fmla="*/ 68725 h 84948"/>
                <a:gd name="connsiteX7" fmla="*/ 60137 w 73976"/>
                <a:gd name="connsiteY7" fmla="*/ 59179 h 84948"/>
                <a:gd name="connsiteX8" fmla="*/ 71908 w 73976"/>
                <a:gd name="connsiteY8" fmla="*/ 71589 h 84948"/>
                <a:gd name="connsiteX9" fmla="*/ 40086 w 73976"/>
                <a:gd name="connsiteY9" fmla="*/ 84949 h 84948"/>
                <a:gd name="connsiteX10" fmla="*/ 18928 w 73976"/>
                <a:gd name="connsiteY10" fmla="*/ 35154 h 84948"/>
                <a:gd name="connsiteX11" fmla="*/ 55676 w 73976"/>
                <a:gd name="connsiteY11" fmla="*/ 35154 h 84948"/>
                <a:gd name="connsiteX12" fmla="*/ 37700 w 73976"/>
                <a:gd name="connsiteY12" fmla="*/ 15587 h 84948"/>
                <a:gd name="connsiteX13" fmla="*/ 18928 w 73976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6" h="84948">
                  <a:moveTo>
                    <a:pt x="40086" y="84949"/>
                  </a:moveTo>
                  <a:cubicBezTo>
                    <a:pt x="16064" y="84949"/>
                    <a:pt x="0" y="67927"/>
                    <a:pt x="0" y="42317"/>
                  </a:cubicBezTo>
                  <a:cubicBezTo>
                    <a:pt x="0" y="17181"/>
                    <a:pt x="15430" y="0"/>
                    <a:pt x="38021" y="0"/>
                  </a:cubicBezTo>
                  <a:cubicBezTo>
                    <a:pt x="59816" y="0"/>
                    <a:pt x="73976" y="16226"/>
                    <a:pt x="73976" y="41203"/>
                  </a:cubicBezTo>
                  <a:cubicBezTo>
                    <a:pt x="73976" y="43908"/>
                    <a:pt x="73817" y="46769"/>
                    <a:pt x="73658" y="48999"/>
                  </a:cubicBezTo>
                  <a:lnTo>
                    <a:pt x="19252" y="48999"/>
                  </a:lnTo>
                  <a:cubicBezTo>
                    <a:pt x="21320" y="61566"/>
                    <a:pt x="28795" y="68725"/>
                    <a:pt x="40251" y="68725"/>
                  </a:cubicBezTo>
                  <a:cubicBezTo>
                    <a:pt x="47726" y="68725"/>
                    <a:pt x="53772" y="65862"/>
                    <a:pt x="60137" y="59179"/>
                  </a:cubicBezTo>
                  <a:lnTo>
                    <a:pt x="71908" y="71589"/>
                  </a:lnTo>
                  <a:cubicBezTo>
                    <a:pt x="62680" y="80653"/>
                    <a:pt x="52335" y="84949"/>
                    <a:pt x="40086" y="84949"/>
                  </a:cubicBezTo>
                  <a:close/>
                  <a:moveTo>
                    <a:pt x="18928" y="35154"/>
                  </a:moveTo>
                  <a:lnTo>
                    <a:pt x="55676" y="35154"/>
                  </a:lnTo>
                  <a:cubicBezTo>
                    <a:pt x="54883" y="22744"/>
                    <a:pt x="48360" y="15587"/>
                    <a:pt x="37700" y="15587"/>
                  </a:cubicBezTo>
                  <a:cubicBezTo>
                    <a:pt x="27201" y="15587"/>
                    <a:pt x="20519" y="22587"/>
                    <a:pt x="18928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16FAC825-E8EA-4AB3-9C88-D18F28BB7C1C}"/>
                </a:ext>
              </a:extLst>
            </p:cNvPr>
            <p:cNvSpPr/>
            <p:nvPr/>
          </p:nvSpPr>
          <p:spPr>
            <a:xfrm>
              <a:off x="3101685" y="365297"/>
              <a:ext cx="77470" cy="80973"/>
            </a:xfrm>
            <a:custGeom>
              <a:avLst/>
              <a:gdLst>
                <a:gd name="connsiteX0" fmla="*/ 77471 w 77470"/>
                <a:gd name="connsiteY0" fmla="*/ 80974 h 80973"/>
                <a:gd name="connsiteX1" fmla="*/ 55835 w 77470"/>
                <a:gd name="connsiteY1" fmla="*/ 80974 h 80973"/>
                <a:gd name="connsiteX2" fmla="*/ 38495 w 77470"/>
                <a:gd name="connsiteY2" fmla="*/ 52974 h 80973"/>
                <a:gd name="connsiteX3" fmla="*/ 38180 w 77470"/>
                <a:gd name="connsiteY3" fmla="*/ 52974 h 80973"/>
                <a:gd name="connsiteX4" fmla="*/ 21315 w 77470"/>
                <a:gd name="connsiteY4" fmla="*/ 80974 h 80973"/>
                <a:gd name="connsiteX5" fmla="*/ 0 w 77470"/>
                <a:gd name="connsiteY5" fmla="*/ 80974 h 80973"/>
                <a:gd name="connsiteX6" fmla="*/ 27679 w 77470"/>
                <a:gd name="connsiteY6" fmla="*/ 38975 h 80973"/>
                <a:gd name="connsiteX7" fmla="*/ 2065 w 77470"/>
                <a:gd name="connsiteY7" fmla="*/ 0 h 80973"/>
                <a:gd name="connsiteX8" fmla="*/ 23383 w 77470"/>
                <a:gd name="connsiteY8" fmla="*/ 0 h 80973"/>
                <a:gd name="connsiteX9" fmla="*/ 38654 w 77470"/>
                <a:gd name="connsiteY9" fmla="*/ 24818 h 80973"/>
                <a:gd name="connsiteX10" fmla="*/ 38970 w 77470"/>
                <a:gd name="connsiteY10" fmla="*/ 24818 h 80973"/>
                <a:gd name="connsiteX11" fmla="*/ 54085 w 77470"/>
                <a:gd name="connsiteY11" fmla="*/ 0 h 80973"/>
                <a:gd name="connsiteX12" fmla="*/ 75084 w 77470"/>
                <a:gd name="connsiteY12" fmla="*/ 0 h 80973"/>
                <a:gd name="connsiteX13" fmla="*/ 49630 w 77470"/>
                <a:gd name="connsiteY13" fmla="*/ 38657 h 80973"/>
                <a:gd name="connsiteX14" fmla="*/ 77471 w 77470"/>
                <a:gd name="connsiteY14" fmla="*/ 80974 h 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470" h="80973">
                  <a:moveTo>
                    <a:pt x="77471" y="80974"/>
                  </a:moveTo>
                  <a:lnTo>
                    <a:pt x="55835" y="80974"/>
                  </a:lnTo>
                  <a:lnTo>
                    <a:pt x="38495" y="52974"/>
                  </a:lnTo>
                  <a:lnTo>
                    <a:pt x="38180" y="52974"/>
                  </a:lnTo>
                  <a:lnTo>
                    <a:pt x="21315" y="80974"/>
                  </a:lnTo>
                  <a:lnTo>
                    <a:pt x="0" y="80974"/>
                  </a:lnTo>
                  <a:lnTo>
                    <a:pt x="27679" y="38975"/>
                  </a:lnTo>
                  <a:lnTo>
                    <a:pt x="2065" y="0"/>
                  </a:lnTo>
                  <a:lnTo>
                    <a:pt x="23383" y="0"/>
                  </a:lnTo>
                  <a:lnTo>
                    <a:pt x="38654" y="24818"/>
                  </a:lnTo>
                  <a:lnTo>
                    <a:pt x="38970" y="24818"/>
                  </a:lnTo>
                  <a:lnTo>
                    <a:pt x="54085" y="0"/>
                  </a:lnTo>
                  <a:lnTo>
                    <a:pt x="75084" y="0"/>
                  </a:lnTo>
                  <a:lnTo>
                    <a:pt x="49630" y="38657"/>
                  </a:lnTo>
                  <a:lnTo>
                    <a:pt x="77471" y="80974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12BD6337-35D1-4F86-A79F-38D3FC1E5ED4}"/>
                </a:ext>
              </a:extLst>
            </p:cNvPr>
            <p:cNvSpPr/>
            <p:nvPr/>
          </p:nvSpPr>
          <p:spPr>
            <a:xfrm>
              <a:off x="3189064" y="363228"/>
              <a:ext cx="68722" cy="84951"/>
            </a:xfrm>
            <a:custGeom>
              <a:avLst/>
              <a:gdLst>
                <a:gd name="connsiteX0" fmla="*/ 34836 w 68722"/>
                <a:gd name="connsiteY0" fmla="*/ 32773 h 84951"/>
                <a:gd name="connsiteX1" fmla="*/ 50107 w 68722"/>
                <a:gd name="connsiteY1" fmla="*/ 34520 h 84951"/>
                <a:gd name="connsiteX2" fmla="*/ 50107 w 68722"/>
                <a:gd name="connsiteY2" fmla="*/ 31656 h 84951"/>
                <a:gd name="connsiteX3" fmla="*/ 32290 w 68722"/>
                <a:gd name="connsiteY3" fmla="*/ 15908 h 84951"/>
                <a:gd name="connsiteX4" fmla="*/ 11768 w 68722"/>
                <a:gd name="connsiteY4" fmla="*/ 20522 h 84951"/>
                <a:gd name="connsiteX5" fmla="*/ 7631 w 68722"/>
                <a:gd name="connsiteY5" fmla="*/ 4614 h 84951"/>
                <a:gd name="connsiteX6" fmla="*/ 34199 w 68722"/>
                <a:gd name="connsiteY6" fmla="*/ 0 h 84951"/>
                <a:gd name="connsiteX7" fmla="*/ 68723 w 68722"/>
                <a:gd name="connsiteY7" fmla="*/ 31338 h 84951"/>
                <a:gd name="connsiteX8" fmla="*/ 68723 w 68722"/>
                <a:gd name="connsiteY8" fmla="*/ 83042 h 84951"/>
                <a:gd name="connsiteX9" fmla="*/ 50744 w 68722"/>
                <a:gd name="connsiteY9" fmla="*/ 83042 h 84951"/>
                <a:gd name="connsiteX10" fmla="*/ 50744 w 68722"/>
                <a:gd name="connsiteY10" fmla="*/ 74453 h 84951"/>
                <a:gd name="connsiteX11" fmla="*/ 50428 w 68722"/>
                <a:gd name="connsiteY11" fmla="*/ 74453 h 84951"/>
                <a:gd name="connsiteX12" fmla="*/ 26724 w 68722"/>
                <a:gd name="connsiteY12" fmla="*/ 84951 h 84951"/>
                <a:gd name="connsiteX13" fmla="*/ 0 w 68722"/>
                <a:gd name="connsiteY13" fmla="*/ 59179 h 84951"/>
                <a:gd name="connsiteX14" fmla="*/ 34836 w 68722"/>
                <a:gd name="connsiteY14" fmla="*/ 32773 h 84951"/>
                <a:gd name="connsiteX15" fmla="*/ 31654 w 68722"/>
                <a:gd name="connsiteY15" fmla="*/ 70794 h 84951"/>
                <a:gd name="connsiteX16" fmla="*/ 50107 w 68722"/>
                <a:gd name="connsiteY16" fmla="*/ 61091 h 84951"/>
                <a:gd name="connsiteX17" fmla="*/ 50107 w 68722"/>
                <a:gd name="connsiteY17" fmla="*/ 46934 h 84951"/>
                <a:gd name="connsiteX18" fmla="*/ 36904 w 68722"/>
                <a:gd name="connsiteY18" fmla="*/ 45343 h 84951"/>
                <a:gd name="connsiteX19" fmla="*/ 18132 w 68722"/>
                <a:gd name="connsiteY19" fmla="*/ 58705 h 84951"/>
                <a:gd name="connsiteX20" fmla="*/ 31654 w 68722"/>
                <a:gd name="connsiteY20" fmla="*/ 70794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722" h="84951">
                  <a:moveTo>
                    <a:pt x="34836" y="32773"/>
                  </a:moveTo>
                  <a:cubicBezTo>
                    <a:pt x="40083" y="32773"/>
                    <a:pt x="44860" y="33091"/>
                    <a:pt x="50107" y="34520"/>
                  </a:cubicBezTo>
                  <a:lnTo>
                    <a:pt x="50107" y="31656"/>
                  </a:lnTo>
                  <a:cubicBezTo>
                    <a:pt x="50107" y="21315"/>
                    <a:pt x="44061" y="15908"/>
                    <a:pt x="32290" y="15908"/>
                  </a:cubicBezTo>
                  <a:cubicBezTo>
                    <a:pt x="25767" y="15908"/>
                    <a:pt x="18451" y="17499"/>
                    <a:pt x="11768" y="20522"/>
                  </a:cubicBezTo>
                  <a:lnTo>
                    <a:pt x="7631" y="4614"/>
                  </a:lnTo>
                  <a:cubicBezTo>
                    <a:pt x="15106" y="1750"/>
                    <a:pt x="24971" y="0"/>
                    <a:pt x="34199" y="0"/>
                  </a:cubicBezTo>
                  <a:cubicBezTo>
                    <a:pt x="56949" y="0"/>
                    <a:pt x="68723" y="10660"/>
                    <a:pt x="68723" y="31338"/>
                  </a:cubicBezTo>
                  <a:lnTo>
                    <a:pt x="68723" y="83042"/>
                  </a:lnTo>
                  <a:lnTo>
                    <a:pt x="50744" y="83042"/>
                  </a:lnTo>
                  <a:lnTo>
                    <a:pt x="50744" y="74453"/>
                  </a:lnTo>
                  <a:lnTo>
                    <a:pt x="50428" y="74453"/>
                  </a:lnTo>
                  <a:cubicBezTo>
                    <a:pt x="43428" y="81610"/>
                    <a:pt x="36111" y="84951"/>
                    <a:pt x="26724" y="84951"/>
                  </a:cubicBezTo>
                  <a:cubicBezTo>
                    <a:pt x="10498" y="84951"/>
                    <a:pt x="0" y="74931"/>
                    <a:pt x="0" y="59179"/>
                  </a:cubicBezTo>
                  <a:cubicBezTo>
                    <a:pt x="-3" y="41998"/>
                    <a:pt x="12245" y="32773"/>
                    <a:pt x="34836" y="32773"/>
                  </a:cubicBezTo>
                  <a:close/>
                  <a:moveTo>
                    <a:pt x="31654" y="70794"/>
                  </a:moveTo>
                  <a:cubicBezTo>
                    <a:pt x="38492" y="70794"/>
                    <a:pt x="44857" y="67453"/>
                    <a:pt x="50107" y="61091"/>
                  </a:cubicBezTo>
                  <a:lnTo>
                    <a:pt x="50107" y="46934"/>
                  </a:lnTo>
                  <a:cubicBezTo>
                    <a:pt x="45652" y="45820"/>
                    <a:pt x="41038" y="45343"/>
                    <a:pt x="36904" y="45343"/>
                  </a:cubicBezTo>
                  <a:cubicBezTo>
                    <a:pt x="24974" y="45343"/>
                    <a:pt x="18132" y="50116"/>
                    <a:pt x="18132" y="58705"/>
                  </a:cubicBezTo>
                  <a:cubicBezTo>
                    <a:pt x="18130" y="66180"/>
                    <a:pt x="23383" y="70794"/>
                    <a:pt x="31654" y="7079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7AE95A36-9F69-4457-A8DF-BCDA84A49D47}"/>
                </a:ext>
              </a:extLst>
            </p:cNvPr>
            <p:cNvSpPr/>
            <p:nvPr/>
          </p:nvSpPr>
          <p:spPr>
            <a:xfrm>
              <a:off x="3281785" y="363228"/>
              <a:ext cx="69668" cy="83042"/>
            </a:xfrm>
            <a:custGeom>
              <a:avLst/>
              <a:gdLst>
                <a:gd name="connsiteX0" fmla="*/ 69669 w 69668"/>
                <a:gd name="connsiteY0" fmla="*/ 83042 h 83042"/>
                <a:gd name="connsiteX1" fmla="*/ 50749 w 69668"/>
                <a:gd name="connsiteY1" fmla="*/ 83042 h 83042"/>
                <a:gd name="connsiteX2" fmla="*/ 50749 w 69668"/>
                <a:gd name="connsiteY2" fmla="*/ 36751 h 83042"/>
                <a:gd name="connsiteX3" fmla="*/ 35793 w 69668"/>
                <a:gd name="connsiteY3" fmla="*/ 17024 h 83042"/>
                <a:gd name="connsiteX4" fmla="*/ 18931 w 69668"/>
                <a:gd name="connsiteY4" fmla="*/ 36592 h 83042"/>
                <a:gd name="connsiteX5" fmla="*/ 18931 w 69668"/>
                <a:gd name="connsiteY5" fmla="*/ 83042 h 83042"/>
                <a:gd name="connsiteX6" fmla="*/ 0 w 69668"/>
                <a:gd name="connsiteY6" fmla="*/ 83042 h 83042"/>
                <a:gd name="connsiteX7" fmla="*/ 0 w 69668"/>
                <a:gd name="connsiteY7" fmla="*/ 2068 h 83042"/>
                <a:gd name="connsiteX8" fmla="*/ 18772 w 69668"/>
                <a:gd name="connsiteY8" fmla="*/ 2068 h 83042"/>
                <a:gd name="connsiteX9" fmla="*/ 18772 w 69668"/>
                <a:gd name="connsiteY9" fmla="*/ 11771 h 83042"/>
                <a:gd name="connsiteX10" fmla="*/ 19087 w 69668"/>
                <a:gd name="connsiteY10" fmla="*/ 11771 h 83042"/>
                <a:gd name="connsiteX11" fmla="*/ 42939 w 69668"/>
                <a:gd name="connsiteY11" fmla="*/ 0 h 83042"/>
                <a:gd name="connsiteX12" fmla="*/ 69669 w 69668"/>
                <a:gd name="connsiteY12" fmla="*/ 32773 h 83042"/>
                <a:gd name="connsiteX13" fmla="*/ 69669 w 69668"/>
                <a:gd name="connsiteY13" fmla="*/ 83042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68" h="83042">
                  <a:moveTo>
                    <a:pt x="69669" y="83042"/>
                  </a:moveTo>
                  <a:lnTo>
                    <a:pt x="50749" y="83042"/>
                  </a:lnTo>
                  <a:lnTo>
                    <a:pt x="50749" y="36751"/>
                  </a:lnTo>
                  <a:cubicBezTo>
                    <a:pt x="50749" y="24977"/>
                    <a:pt x="47249" y="17024"/>
                    <a:pt x="35793" y="17024"/>
                  </a:cubicBezTo>
                  <a:cubicBezTo>
                    <a:pt x="22590" y="17024"/>
                    <a:pt x="18931" y="27841"/>
                    <a:pt x="18931" y="36592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87" y="11771"/>
                  </a:lnTo>
                  <a:cubicBezTo>
                    <a:pt x="23860" y="4614"/>
                    <a:pt x="32467" y="0"/>
                    <a:pt x="42939" y="0"/>
                  </a:cubicBezTo>
                  <a:cubicBezTo>
                    <a:pt x="61395" y="0"/>
                    <a:pt x="69669" y="13521"/>
                    <a:pt x="69669" y="32773"/>
                  </a:cubicBezTo>
                  <a:lnTo>
                    <a:pt x="69669" y="83042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D275033C-75C9-4B7C-B1A6-9883CB6F824C}"/>
                </a:ext>
              </a:extLst>
            </p:cNvPr>
            <p:cNvSpPr/>
            <p:nvPr/>
          </p:nvSpPr>
          <p:spPr>
            <a:xfrm>
              <a:off x="3371502" y="327912"/>
              <a:ext cx="75706" cy="120267"/>
            </a:xfrm>
            <a:custGeom>
              <a:avLst/>
              <a:gdLst>
                <a:gd name="connsiteX0" fmla="*/ 0 w 75706"/>
                <a:gd name="connsiteY0" fmla="*/ 77635 h 120267"/>
                <a:gd name="connsiteX1" fmla="*/ 32921 w 75706"/>
                <a:gd name="connsiteY1" fmla="*/ 35319 h 120267"/>
                <a:gd name="connsiteX2" fmla="*/ 56468 w 75706"/>
                <a:gd name="connsiteY2" fmla="*/ 46294 h 120267"/>
                <a:gd name="connsiteX3" fmla="*/ 56787 w 75706"/>
                <a:gd name="connsiteY3" fmla="*/ 46294 h 120267"/>
                <a:gd name="connsiteX4" fmla="*/ 56787 w 75706"/>
                <a:gd name="connsiteY4" fmla="*/ 4773 h 120267"/>
                <a:gd name="connsiteX5" fmla="*/ 75706 w 75706"/>
                <a:gd name="connsiteY5" fmla="*/ 0 h 120267"/>
                <a:gd name="connsiteX6" fmla="*/ 75706 w 75706"/>
                <a:gd name="connsiteY6" fmla="*/ 118358 h 120267"/>
                <a:gd name="connsiteX7" fmla="*/ 57250 w 75706"/>
                <a:gd name="connsiteY7" fmla="*/ 118358 h 120267"/>
                <a:gd name="connsiteX8" fmla="*/ 57250 w 75706"/>
                <a:gd name="connsiteY8" fmla="*/ 108815 h 120267"/>
                <a:gd name="connsiteX9" fmla="*/ 56931 w 75706"/>
                <a:gd name="connsiteY9" fmla="*/ 108815 h 120267"/>
                <a:gd name="connsiteX10" fmla="*/ 32602 w 75706"/>
                <a:gd name="connsiteY10" fmla="*/ 120267 h 120267"/>
                <a:gd name="connsiteX11" fmla="*/ 0 w 75706"/>
                <a:gd name="connsiteY11" fmla="*/ 77635 h 120267"/>
                <a:gd name="connsiteX12" fmla="*/ 18775 w 75706"/>
                <a:gd name="connsiteY12" fmla="*/ 77635 h 120267"/>
                <a:gd name="connsiteX13" fmla="*/ 37520 w 75706"/>
                <a:gd name="connsiteY13" fmla="*/ 103564 h 120267"/>
                <a:gd name="connsiteX14" fmla="*/ 56787 w 75706"/>
                <a:gd name="connsiteY14" fmla="*/ 92904 h 120267"/>
                <a:gd name="connsiteX15" fmla="*/ 56787 w 75706"/>
                <a:gd name="connsiteY15" fmla="*/ 63316 h 120267"/>
                <a:gd name="connsiteX16" fmla="*/ 37520 w 75706"/>
                <a:gd name="connsiteY16" fmla="*/ 52497 h 120267"/>
                <a:gd name="connsiteX17" fmla="*/ 18775 w 75706"/>
                <a:gd name="connsiteY17" fmla="*/ 77635 h 12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706" h="120267">
                  <a:moveTo>
                    <a:pt x="0" y="77635"/>
                  </a:moveTo>
                  <a:cubicBezTo>
                    <a:pt x="0" y="51542"/>
                    <a:pt x="13191" y="35319"/>
                    <a:pt x="32921" y="35319"/>
                  </a:cubicBezTo>
                  <a:cubicBezTo>
                    <a:pt x="43103" y="35319"/>
                    <a:pt x="51059" y="39615"/>
                    <a:pt x="56468" y="46294"/>
                  </a:cubicBezTo>
                  <a:lnTo>
                    <a:pt x="56787" y="46294"/>
                  </a:lnTo>
                  <a:lnTo>
                    <a:pt x="56787" y="4773"/>
                  </a:lnTo>
                  <a:lnTo>
                    <a:pt x="75706" y="0"/>
                  </a:lnTo>
                  <a:lnTo>
                    <a:pt x="75706" y="118358"/>
                  </a:lnTo>
                  <a:lnTo>
                    <a:pt x="57250" y="118358"/>
                  </a:lnTo>
                  <a:lnTo>
                    <a:pt x="57250" y="108815"/>
                  </a:lnTo>
                  <a:lnTo>
                    <a:pt x="56931" y="108815"/>
                  </a:lnTo>
                  <a:cubicBezTo>
                    <a:pt x="51059" y="115974"/>
                    <a:pt x="42641" y="120267"/>
                    <a:pt x="32602" y="120267"/>
                  </a:cubicBezTo>
                  <a:cubicBezTo>
                    <a:pt x="13365" y="120267"/>
                    <a:pt x="0" y="103882"/>
                    <a:pt x="0" y="77635"/>
                  </a:cubicBezTo>
                  <a:close/>
                  <a:moveTo>
                    <a:pt x="18775" y="77635"/>
                  </a:moveTo>
                  <a:cubicBezTo>
                    <a:pt x="18775" y="94180"/>
                    <a:pt x="25602" y="103564"/>
                    <a:pt x="37520" y="103564"/>
                  </a:cubicBezTo>
                  <a:cubicBezTo>
                    <a:pt x="44839" y="103564"/>
                    <a:pt x="50885" y="100064"/>
                    <a:pt x="56787" y="92904"/>
                  </a:cubicBezTo>
                  <a:lnTo>
                    <a:pt x="56787" y="63316"/>
                  </a:lnTo>
                  <a:cubicBezTo>
                    <a:pt x="51377" y="55997"/>
                    <a:pt x="45158" y="52497"/>
                    <a:pt x="37520" y="52497"/>
                  </a:cubicBezTo>
                  <a:cubicBezTo>
                    <a:pt x="25284" y="52497"/>
                    <a:pt x="18775" y="61407"/>
                    <a:pt x="18775" y="77635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A42CBD8A-2900-44CB-9BE9-F04489E2D6CD}"/>
                </a:ext>
              </a:extLst>
            </p:cNvPr>
            <p:cNvSpPr/>
            <p:nvPr/>
          </p:nvSpPr>
          <p:spPr>
            <a:xfrm>
              <a:off x="3467776" y="363231"/>
              <a:ext cx="73970" cy="84948"/>
            </a:xfrm>
            <a:custGeom>
              <a:avLst/>
              <a:gdLst>
                <a:gd name="connsiteX0" fmla="*/ 40066 w 73970"/>
                <a:gd name="connsiteY0" fmla="*/ 84949 h 84948"/>
                <a:gd name="connsiteX1" fmla="*/ 0 w 73970"/>
                <a:gd name="connsiteY1" fmla="*/ 42317 h 84948"/>
                <a:gd name="connsiteX2" fmla="*/ 38012 w 73970"/>
                <a:gd name="connsiteY2" fmla="*/ 0 h 84948"/>
                <a:gd name="connsiteX3" fmla="*/ 73971 w 73970"/>
                <a:gd name="connsiteY3" fmla="*/ 41203 h 84948"/>
                <a:gd name="connsiteX4" fmla="*/ 73652 w 73970"/>
                <a:gd name="connsiteY4" fmla="*/ 48999 h 84948"/>
                <a:gd name="connsiteX5" fmla="*/ 19238 w 73970"/>
                <a:gd name="connsiteY5" fmla="*/ 48999 h 84948"/>
                <a:gd name="connsiteX6" fmla="*/ 40240 w 73970"/>
                <a:gd name="connsiteY6" fmla="*/ 68725 h 84948"/>
                <a:gd name="connsiteX7" fmla="*/ 60143 w 73970"/>
                <a:gd name="connsiteY7" fmla="*/ 59179 h 84948"/>
                <a:gd name="connsiteX8" fmla="*/ 71887 w 73970"/>
                <a:gd name="connsiteY8" fmla="*/ 71589 h 84948"/>
                <a:gd name="connsiteX9" fmla="*/ 40066 w 73970"/>
                <a:gd name="connsiteY9" fmla="*/ 84949 h 84948"/>
                <a:gd name="connsiteX10" fmla="*/ 18919 w 73970"/>
                <a:gd name="connsiteY10" fmla="*/ 35154 h 84948"/>
                <a:gd name="connsiteX11" fmla="*/ 55659 w 73970"/>
                <a:gd name="connsiteY11" fmla="*/ 35154 h 84948"/>
                <a:gd name="connsiteX12" fmla="*/ 37694 w 73970"/>
                <a:gd name="connsiteY12" fmla="*/ 15587 h 84948"/>
                <a:gd name="connsiteX13" fmla="*/ 18919 w 73970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0" h="84948">
                  <a:moveTo>
                    <a:pt x="40066" y="84949"/>
                  </a:moveTo>
                  <a:cubicBezTo>
                    <a:pt x="16055" y="84949"/>
                    <a:pt x="0" y="67927"/>
                    <a:pt x="0" y="42317"/>
                  </a:cubicBezTo>
                  <a:cubicBezTo>
                    <a:pt x="0" y="17181"/>
                    <a:pt x="15419" y="0"/>
                    <a:pt x="38012" y="0"/>
                  </a:cubicBezTo>
                  <a:cubicBezTo>
                    <a:pt x="59795" y="0"/>
                    <a:pt x="73971" y="16226"/>
                    <a:pt x="73971" y="41203"/>
                  </a:cubicBezTo>
                  <a:cubicBezTo>
                    <a:pt x="73971" y="43908"/>
                    <a:pt x="73797" y="46769"/>
                    <a:pt x="73652" y="48999"/>
                  </a:cubicBezTo>
                  <a:lnTo>
                    <a:pt x="19238" y="48999"/>
                  </a:lnTo>
                  <a:cubicBezTo>
                    <a:pt x="21320" y="61566"/>
                    <a:pt x="28784" y="68725"/>
                    <a:pt x="40240" y="68725"/>
                  </a:cubicBezTo>
                  <a:cubicBezTo>
                    <a:pt x="47703" y="68725"/>
                    <a:pt x="53778" y="65862"/>
                    <a:pt x="60143" y="59179"/>
                  </a:cubicBezTo>
                  <a:lnTo>
                    <a:pt x="71887" y="71589"/>
                  </a:lnTo>
                  <a:cubicBezTo>
                    <a:pt x="62659" y="80653"/>
                    <a:pt x="52332" y="84949"/>
                    <a:pt x="40066" y="84949"/>
                  </a:cubicBezTo>
                  <a:close/>
                  <a:moveTo>
                    <a:pt x="18919" y="35154"/>
                  </a:moveTo>
                  <a:lnTo>
                    <a:pt x="55659" y="35154"/>
                  </a:lnTo>
                  <a:cubicBezTo>
                    <a:pt x="54877" y="22744"/>
                    <a:pt x="48340" y="15587"/>
                    <a:pt x="37694" y="15587"/>
                  </a:cubicBezTo>
                  <a:cubicBezTo>
                    <a:pt x="27193" y="15587"/>
                    <a:pt x="20511" y="22587"/>
                    <a:pt x="18919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CF639886-EF73-41FD-958C-2FB7ACAF2C26}"/>
                </a:ext>
              </a:extLst>
            </p:cNvPr>
            <p:cNvSpPr/>
            <p:nvPr/>
          </p:nvSpPr>
          <p:spPr>
            <a:xfrm>
              <a:off x="3562430" y="363231"/>
              <a:ext cx="48976" cy="83039"/>
            </a:xfrm>
            <a:custGeom>
              <a:avLst/>
              <a:gdLst>
                <a:gd name="connsiteX0" fmla="*/ 48976 w 48976"/>
                <a:gd name="connsiteY0" fmla="*/ 1747 h 83039"/>
                <a:gd name="connsiteX1" fmla="*/ 45968 w 48976"/>
                <a:gd name="connsiteY1" fmla="*/ 21155 h 83039"/>
                <a:gd name="connsiteX2" fmla="*/ 35466 w 48976"/>
                <a:gd name="connsiteY2" fmla="*/ 18610 h 83039"/>
                <a:gd name="connsiteX3" fmla="*/ 18919 w 48976"/>
                <a:gd name="connsiteY3" fmla="*/ 41518 h 83039"/>
                <a:gd name="connsiteX4" fmla="*/ 18919 w 48976"/>
                <a:gd name="connsiteY4" fmla="*/ 83039 h 83039"/>
                <a:gd name="connsiteX5" fmla="*/ 0 w 48976"/>
                <a:gd name="connsiteY5" fmla="*/ 83039 h 83039"/>
                <a:gd name="connsiteX6" fmla="*/ 0 w 48976"/>
                <a:gd name="connsiteY6" fmla="*/ 2066 h 83039"/>
                <a:gd name="connsiteX7" fmla="*/ 18601 w 48976"/>
                <a:gd name="connsiteY7" fmla="*/ 2066 h 83039"/>
                <a:gd name="connsiteX8" fmla="*/ 18601 w 48976"/>
                <a:gd name="connsiteY8" fmla="*/ 12248 h 83039"/>
                <a:gd name="connsiteX9" fmla="*/ 18919 w 48976"/>
                <a:gd name="connsiteY9" fmla="*/ 12248 h 83039"/>
                <a:gd name="connsiteX10" fmla="*/ 40066 w 48976"/>
                <a:gd name="connsiteY10" fmla="*/ 0 h 83039"/>
                <a:gd name="connsiteX11" fmla="*/ 48976 w 4897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76" h="83039">
                  <a:moveTo>
                    <a:pt x="48976" y="1747"/>
                  </a:moveTo>
                  <a:lnTo>
                    <a:pt x="45968" y="21155"/>
                  </a:lnTo>
                  <a:cubicBezTo>
                    <a:pt x="43104" y="19564"/>
                    <a:pt x="39603" y="18610"/>
                    <a:pt x="35466" y="18610"/>
                  </a:cubicBezTo>
                  <a:cubicBezTo>
                    <a:pt x="22420" y="18610"/>
                    <a:pt x="18919" y="29111"/>
                    <a:pt x="18919" y="41518"/>
                  </a:cubicBezTo>
                  <a:lnTo>
                    <a:pt x="18919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01" y="2066"/>
                  </a:lnTo>
                  <a:lnTo>
                    <a:pt x="18601" y="12248"/>
                  </a:lnTo>
                  <a:lnTo>
                    <a:pt x="18919" y="12248"/>
                  </a:lnTo>
                  <a:cubicBezTo>
                    <a:pt x="23201" y="4614"/>
                    <a:pt x="30838" y="0"/>
                    <a:pt x="40066" y="0"/>
                  </a:cubicBezTo>
                  <a:cubicBezTo>
                    <a:pt x="42785" y="-3"/>
                    <a:pt x="46112" y="474"/>
                    <a:pt x="4897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BFD2F9D9-C08C-4BBB-9475-D515466B7770}"/>
                </a:ext>
              </a:extLst>
            </p:cNvPr>
            <p:cNvSpPr/>
            <p:nvPr/>
          </p:nvSpPr>
          <p:spPr>
            <a:xfrm>
              <a:off x="3623180" y="387569"/>
              <a:ext cx="39776" cy="17979"/>
            </a:xfrm>
            <a:custGeom>
              <a:avLst/>
              <a:gdLst>
                <a:gd name="connsiteX0" fmla="*/ 39777 w 39776"/>
                <a:gd name="connsiteY0" fmla="*/ 17979 h 17979"/>
                <a:gd name="connsiteX1" fmla="*/ 0 w 39776"/>
                <a:gd name="connsiteY1" fmla="*/ 17979 h 17979"/>
                <a:gd name="connsiteX2" fmla="*/ 0 w 39776"/>
                <a:gd name="connsiteY2" fmla="*/ 0 h 17979"/>
                <a:gd name="connsiteX3" fmla="*/ 39777 w 39776"/>
                <a:gd name="connsiteY3" fmla="*/ 0 h 17979"/>
                <a:gd name="connsiteX4" fmla="*/ 39777 w 39776"/>
                <a:gd name="connsiteY4" fmla="*/ 17979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76" h="17979">
                  <a:moveTo>
                    <a:pt x="39777" y="17979"/>
                  </a:moveTo>
                  <a:lnTo>
                    <a:pt x="0" y="17979"/>
                  </a:lnTo>
                  <a:lnTo>
                    <a:pt x="0" y="0"/>
                  </a:lnTo>
                  <a:lnTo>
                    <a:pt x="39777" y="0"/>
                  </a:lnTo>
                  <a:lnTo>
                    <a:pt x="39777" y="1797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DE31DDE7-22FA-412F-90E0-B4CE59163995}"/>
                </a:ext>
              </a:extLst>
            </p:cNvPr>
            <p:cNvSpPr/>
            <p:nvPr/>
          </p:nvSpPr>
          <p:spPr>
            <a:xfrm>
              <a:off x="3687112" y="334274"/>
              <a:ext cx="87508" cy="113903"/>
            </a:xfrm>
            <a:custGeom>
              <a:avLst/>
              <a:gdLst>
                <a:gd name="connsiteX0" fmla="*/ 87509 w 87508"/>
                <a:gd name="connsiteY0" fmla="*/ 67612 h 113903"/>
                <a:gd name="connsiteX1" fmla="*/ 43595 w 87508"/>
                <a:gd name="connsiteY1" fmla="*/ 113903 h 113903"/>
                <a:gd name="connsiteX2" fmla="*/ 0 w 87508"/>
                <a:gd name="connsiteY2" fmla="*/ 67612 h 113903"/>
                <a:gd name="connsiteX3" fmla="*/ 0 w 87508"/>
                <a:gd name="connsiteY3" fmla="*/ 0 h 113903"/>
                <a:gd name="connsiteX4" fmla="*/ 20365 w 87508"/>
                <a:gd name="connsiteY4" fmla="*/ 0 h 113903"/>
                <a:gd name="connsiteX5" fmla="*/ 20365 w 87508"/>
                <a:gd name="connsiteY5" fmla="*/ 66498 h 113903"/>
                <a:gd name="connsiteX6" fmla="*/ 44232 w 87508"/>
                <a:gd name="connsiteY6" fmla="*/ 94816 h 113903"/>
                <a:gd name="connsiteX7" fmla="*/ 67317 w 87508"/>
                <a:gd name="connsiteY7" fmla="*/ 66498 h 113903"/>
                <a:gd name="connsiteX8" fmla="*/ 67317 w 87508"/>
                <a:gd name="connsiteY8" fmla="*/ 0 h 113903"/>
                <a:gd name="connsiteX9" fmla="*/ 87509 w 87508"/>
                <a:gd name="connsiteY9" fmla="*/ 0 h 113903"/>
                <a:gd name="connsiteX10" fmla="*/ 87509 w 87508"/>
                <a:gd name="connsiteY10" fmla="*/ 67612 h 11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508" h="113903">
                  <a:moveTo>
                    <a:pt x="87509" y="67612"/>
                  </a:moveTo>
                  <a:cubicBezTo>
                    <a:pt x="87509" y="94657"/>
                    <a:pt x="73652" y="113903"/>
                    <a:pt x="43595" y="113903"/>
                  </a:cubicBezTo>
                  <a:cubicBezTo>
                    <a:pt x="13683" y="113903"/>
                    <a:pt x="0" y="94813"/>
                    <a:pt x="0" y="67612"/>
                  </a:cubicBezTo>
                  <a:lnTo>
                    <a:pt x="0" y="0"/>
                  </a:lnTo>
                  <a:lnTo>
                    <a:pt x="20365" y="0"/>
                  </a:lnTo>
                  <a:lnTo>
                    <a:pt x="20365" y="66498"/>
                  </a:lnTo>
                  <a:cubicBezTo>
                    <a:pt x="20365" y="83360"/>
                    <a:pt x="27684" y="94816"/>
                    <a:pt x="44232" y="94816"/>
                  </a:cubicBezTo>
                  <a:cubicBezTo>
                    <a:pt x="60779" y="94816"/>
                    <a:pt x="67317" y="83522"/>
                    <a:pt x="67317" y="66498"/>
                  </a:cubicBezTo>
                  <a:lnTo>
                    <a:pt x="67317" y="0"/>
                  </a:lnTo>
                  <a:lnTo>
                    <a:pt x="87509" y="0"/>
                  </a:lnTo>
                  <a:lnTo>
                    <a:pt x="87509" y="67612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BCD3847D-CAB8-49AC-A420-4B5C0B7E36C8}"/>
                </a:ext>
              </a:extLst>
            </p:cNvPr>
            <p:cNvSpPr/>
            <p:nvPr/>
          </p:nvSpPr>
          <p:spPr>
            <a:xfrm>
              <a:off x="3799760" y="363228"/>
              <a:ext cx="69660" cy="83042"/>
            </a:xfrm>
            <a:custGeom>
              <a:avLst/>
              <a:gdLst>
                <a:gd name="connsiteX0" fmla="*/ 69660 w 69660"/>
                <a:gd name="connsiteY0" fmla="*/ 83042 h 83042"/>
                <a:gd name="connsiteX1" fmla="*/ 50741 w 69660"/>
                <a:gd name="connsiteY1" fmla="*/ 83042 h 83042"/>
                <a:gd name="connsiteX2" fmla="*/ 50741 w 69660"/>
                <a:gd name="connsiteY2" fmla="*/ 36751 h 83042"/>
                <a:gd name="connsiteX3" fmla="*/ 35785 w 69660"/>
                <a:gd name="connsiteY3" fmla="*/ 17024 h 83042"/>
                <a:gd name="connsiteX4" fmla="*/ 18919 w 69660"/>
                <a:gd name="connsiteY4" fmla="*/ 36592 h 83042"/>
                <a:gd name="connsiteX5" fmla="*/ 18919 w 69660"/>
                <a:gd name="connsiteY5" fmla="*/ 83042 h 83042"/>
                <a:gd name="connsiteX6" fmla="*/ 0 w 69660"/>
                <a:gd name="connsiteY6" fmla="*/ 83042 h 83042"/>
                <a:gd name="connsiteX7" fmla="*/ 0 w 69660"/>
                <a:gd name="connsiteY7" fmla="*/ 2068 h 83042"/>
                <a:gd name="connsiteX8" fmla="*/ 18775 w 69660"/>
                <a:gd name="connsiteY8" fmla="*/ 2068 h 83042"/>
                <a:gd name="connsiteX9" fmla="*/ 18775 w 69660"/>
                <a:gd name="connsiteY9" fmla="*/ 11771 h 83042"/>
                <a:gd name="connsiteX10" fmla="*/ 19064 w 69660"/>
                <a:gd name="connsiteY10" fmla="*/ 11771 h 83042"/>
                <a:gd name="connsiteX11" fmla="*/ 42930 w 69660"/>
                <a:gd name="connsiteY11" fmla="*/ 0 h 83042"/>
                <a:gd name="connsiteX12" fmla="*/ 69660 w 69660"/>
                <a:gd name="connsiteY12" fmla="*/ 32773 h 83042"/>
                <a:gd name="connsiteX13" fmla="*/ 69660 w 69660"/>
                <a:gd name="connsiteY13" fmla="*/ 83042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60" h="83042">
                  <a:moveTo>
                    <a:pt x="69660" y="83042"/>
                  </a:moveTo>
                  <a:lnTo>
                    <a:pt x="50741" y="83042"/>
                  </a:lnTo>
                  <a:lnTo>
                    <a:pt x="50741" y="36751"/>
                  </a:lnTo>
                  <a:cubicBezTo>
                    <a:pt x="50741" y="24977"/>
                    <a:pt x="47241" y="17024"/>
                    <a:pt x="35785" y="17024"/>
                  </a:cubicBezTo>
                  <a:cubicBezTo>
                    <a:pt x="22593" y="17024"/>
                    <a:pt x="18919" y="27841"/>
                    <a:pt x="18919" y="36592"/>
                  </a:cubicBezTo>
                  <a:lnTo>
                    <a:pt x="18919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5" y="2068"/>
                  </a:lnTo>
                  <a:lnTo>
                    <a:pt x="18775" y="11771"/>
                  </a:lnTo>
                  <a:lnTo>
                    <a:pt x="19064" y="11771"/>
                  </a:lnTo>
                  <a:cubicBezTo>
                    <a:pt x="23837" y="4614"/>
                    <a:pt x="32429" y="0"/>
                    <a:pt x="42930" y="0"/>
                  </a:cubicBezTo>
                  <a:cubicBezTo>
                    <a:pt x="61386" y="0"/>
                    <a:pt x="69660" y="13521"/>
                    <a:pt x="69660" y="32773"/>
                  </a:cubicBezTo>
                  <a:lnTo>
                    <a:pt x="69660" y="83042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F87532AB-96A4-4F81-99D3-B5A7490313BF}"/>
                </a:ext>
              </a:extLst>
            </p:cNvPr>
            <p:cNvSpPr/>
            <p:nvPr/>
          </p:nvSpPr>
          <p:spPr>
            <a:xfrm>
              <a:off x="3890769" y="329344"/>
              <a:ext cx="24010" cy="116926"/>
            </a:xfrm>
            <a:custGeom>
              <a:avLst/>
              <a:gdLst>
                <a:gd name="connsiteX0" fmla="*/ 24011 w 24010"/>
                <a:gd name="connsiteY0" fmla="*/ 11453 h 116926"/>
                <a:gd name="connsiteX1" fmla="*/ 11919 w 24010"/>
                <a:gd name="connsiteY1" fmla="*/ 22906 h 116926"/>
                <a:gd name="connsiteX2" fmla="*/ 0 w 24010"/>
                <a:gd name="connsiteY2" fmla="*/ 11453 h 116926"/>
                <a:gd name="connsiteX3" fmla="*/ 11919 w 24010"/>
                <a:gd name="connsiteY3" fmla="*/ 0 h 116926"/>
                <a:gd name="connsiteX4" fmla="*/ 24011 w 24010"/>
                <a:gd name="connsiteY4" fmla="*/ 11453 h 116926"/>
                <a:gd name="connsiteX5" fmla="*/ 21465 w 24010"/>
                <a:gd name="connsiteY5" fmla="*/ 116926 h 116926"/>
                <a:gd name="connsiteX6" fmla="*/ 2546 w 24010"/>
                <a:gd name="connsiteY6" fmla="*/ 116926 h 116926"/>
                <a:gd name="connsiteX7" fmla="*/ 2546 w 24010"/>
                <a:gd name="connsiteY7" fmla="*/ 35952 h 116926"/>
                <a:gd name="connsiteX8" fmla="*/ 21465 w 24010"/>
                <a:gd name="connsiteY8" fmla="*/ 35952 h 116926"/>
                <a:gd name="connsiteX9" fmla="*/ 21465 w 24010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10" h="116926">
                  <a:moveTo>
                    <a:pt x="24011" y="11453"/>
                  </a:moveTo>
                  <a:cubicBezTo>
                    <a:pt x="24011" y="18135"/>
                    <a:pt x="18601" y="22906"/>
                    <a:pt x="11919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19" y="0"/>
                  </a:cubicBezTo>
                  <a:cubicBezTo>
                    <a:pt x="18601" y="0"/>
                    <a:pt x="24011" y="4929"/>
                    <a:pt x="24011" y="11453"/>
                  </a:cubicBezTo>
                  <a:close/>
                  <a:moveTo>
                    <a:pt x="21465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65" y="35952"/>
                  </a:lnTo>
                  <a:lnTo>
                    <a:pt x="21465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6D62D10D-E37B-4B6B-8B80-2B03F644B26D}"/>
                </a:ext>
              </a:extLst>
            </p:cNvPr>
            <p:cNvSpPr/>
            <p:nvPr/>
          </p:nvSpPr>
          <p:spPr>
            <a:xfrm>
              <a:off x="3928290" y="365297"/>
              <a:ext cx="78598" cy="80973"/>
            </a:xfrm>
            <a:custGeom>
              <a:avLst/>
              <a:gdLst>
                <a:gd name="connsiteX0" fmla="*/ 78599 w 78598"/>
                <a:gd name="connsiteY0" fmla="*/ 0 h 80973"/>
                <a:gd name="connsiteX1" fmla="*/ 49150 w 78598"/>
                <a:gd name="connsiteY1" fmla="*/ 80974 h 80973"/>
                <a:gd name="connsiteX2" fmla="*/ 29420 w 78598"/>
                <a:gd name="connsiteY2" fmla="*/ 80974 h 80973"/>
                <a:gd name="connsiteX3" fmla="*/ 0 w 78598"/>
                <a:gd name="connsiteY3" fmla="*/ 0 h 80973"/>
                <a:gd name="connsiteX4" fmla="*/ 20857 w 78598"/>
                <a:gd name="connsiteY4" fmla="*/ 0 h 80973"/>
                <a:gd name="connsiteX5" fmla="*/ 39459 w 78598"/>
                <a:gd name="connsiteY5" fmla="*/ 58861 h 80973"/>
                <a:gd name="connsiteX6" fmla="*/ 39777 w 78598"/>
                <a:gd name="connsiteY6" fmla="*/ 58861 h 80973"/>
                <a:gd name="connsiteX7" fmla="*/ 58378 w 78598"/>
                <a:gd name="connsiteY7" fmla="*/ 0 h 80973"/>
                <a:gd name="connsiteX8" fmla="*/ 78599 w 78598"/>
                <a:gd name="connsiteY8" fmla="*/ 0 h 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598" h="80973">
                  <a:moveTo>
                    <a:pt x="78599" y="0"/>
                  </a:moveTo>
                  <a:lnTo>
                    <a:pt x="49150" y="80974"/>
                  </a:lnTo>
                  <a:lnTo>
                    <a:pt x="29420" y="80974"/>
                  </a:lnTo>
                  <a:lnTo>
                    <a:pt x="0" y="0"/>
                  </a:lnTo>
                  <a:lnTo>
                    <a:pt x="20857" y="0"/>
                  </a:lnTo>
                  <a:lnTo>
                    <a:pt x="39459" y="58861"/>
                  </a:lnTo>
                  <a:lnTo>
                    <a:pt x="39777" y="58861"/>
                  </a:lnTo>
                  <a:lnTo>
                    <a:pt x="58378" y="0"/>
                  </a:lnTo>
                  <a:lnTo>
                    <a:pt x="78599" y="0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3027997A-9E05-4A1F-B8BC-F79212D2BAFB}"/>
                </a:ext>
              </a:extLst>
            </p:cNvPr>
            <p:cNvSpPr/>
            <p:nvPr/>
          </p:nvSpPr>
          <p:spPr>
            <a:xfrm>
              <a:off x="4015683" y="363231"/>
              <a:ext cx="73999" cy="84948"/>
            </a:xfrm>
            <a:custGeom>
              <a:avLst/>
              <a:gdLst>
                <a:gd name="connsiteX0" fmla="*/ 40095 w 73999"/>
                <a:gd name="connsiteY0" fmla="*/ 84949 h 84948"/>
                <a:gd name="connsiteX1" fmla="*/ 0 w 73999"/>
                <a:gd name="connsiteY1" fmla="*/ 42317 h 84948"/>
                <a:gd name="connsiteX2" fmla="*/ 38041 w 73999"/>
                <a:gd name="connsiteY2" fmla="*/ 0 h 84948"/>
                <a:gd name="connsiteX3" fmla="*/ 73999 w 73999"/>
                <a:gd name="connsiteY3" fmla="*/ 41203 h 84948"/>
                <a:gd name="connsiteX4" fmla="*/ 73681 w 73999"/>
                <a:gd name="connsiteY4" fmla="*/ 48999 h 84948"/>
                <a:gd name="connsiteX5" fmla="*/ 19267 w 73999"/>
                <a:gd name="connsiteY5" fmla="*/ 48999 h 84948"/>
                <a:gd name="connsiteX6" fmla="*/ 40269 w 73999"/>
                <a:gd name="connsiteY6" fmla="*/ 68725 h 84948"/>
                <a:gd name="connsiteX7" fmla="*/ 60143 w 73999"/>
                <a:gd name="connsiteY7" fmla="*/ 59179 h 84948"/>
                <a:gd name="connsiteX8" fmla="*/ 71916 w 73999"/>
                <a:gd name="connsiteY8" fmla="*/ 71589 h 84948"/>
                <a:gd name="connsiteX9" fmla="*/ 40095 w 73999"/>
                <a:gd name="connsiteY9" fmla="*/ 84949 h 84948"/>
                <a:gd name="connsiteX10" fmla="*/ 18948 w 73999"/>
                <a:gd name="connsiteY10" fmla="*/ 35154 h 84948"/>
                <a:gd name="connsiteX11" fmla="*/ 55688 w 73999"/>
                <a:gd name="connsiteY11" fmla="*/ 35154 h 84948"/>
                <a:gd name="connsiteX12" fmla="*/ 37723 w 73999"/>
                <a:gd name="connsiteY12" fmla="*/ 15587 h 84948"/>
                <a:gd name="connsiteX13" fmla="*/ 18948 w 73999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99" h="84948">
                  <a:moveTo>
                    <a:pt x="40095" y="84949"/>
                  </a:moveTo>
                  <a:cubicBezTo>
                    <a:pt x="16084" y="84949"/>
                    <a:pt x="0" y="67927"/>
                    <a:pt x="0" y="42317"/>
                  </a:cubicBezTo>
                  <a:cubicBezTo>
                    <a:pt x="0" y="17181"/>
                    <a:pt x="15448" y="0"/>
                    <a:pt x="38041" y="0"/>
                  </a:cubicBezTo>
                  <a:cubicBezTo>
                    <a:pt x="59824" y="0"/>
                    <a:pt x="73999" y="16226"/>
                    <a:pt x="73999" y="41203"/>
                  </a:cubicBezTo>
                  <a:cubicBezTo>
                    <a:pt x="73999" y="43908"/>
                    <a:pt x="73826" y="46769"/>
                    <a:pt x="73681" y="48999"/>
                  </a:cubicBezTo>
                  <a:lnTo>
                    <a:pt x="19267" y="48999"/>
                  </a:lnTo>
                  <a:cubicBezTo>
                    <a:pt x="21320" y="61566"/>
                    <a:pt x="28813" y="68725"/>
                    <a:pt x="40269" y="68725"/>
                  </a:cubicBezTo>
                  <a:cubicBezTo>
                    <a:pt x="47732" y="68725"/>
                    <a:pt x="53778" y="65862"/>
                    <a:pt x="60143" y="59179"/>
                  </a:cubicBezTo>
                  <a:lnTo>
                    <a:pt x="71916" y="71589"/>
                  </a:lnTo>
                  <a:cubicBezTo>
                    <a:pt x="62688" y="80653"/>
                    <a:pt x="52332" y="84949"/>
                    <a:pt x="40095" y="84949"/>
                  </a:cubicBezTo>
                  <a:close/>
                  <a:moveTo>
                    <a:pt x="18948" y="35154"/>
                  </a:moveTo>
                  <a:lnTo>
                    <a:pt x="55688" y="35154"/>
                  </a:lnTo>
                  <a:cubicBezTo>
                    <a:pt x="54906" y="22744"/>
                    <a:pt x="48368" y="15587"/>
                    <a:pt x="37723" y="15587"/>
                  </a:cubicBezTo>
                  <a:cubicBezTo>
                    <a:pt x="27222" y="15587"/>
                    <a:pt x="20539" y="22587"/>
                    <a:pt x="18948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B4FF0AA0-E5C9-45FE-A03C-6E21AAC93613}"/>
                </a:ext>
              </a:extLst>
            </p:cNvPr>
            <p:cNvSpPr/>
            <p:nvPr/>
          </p:nvSpPr>
          <p:spPr>
            <a:xfrm>
              <a:off x="4110337" y="363231"/>
              <a:ext cx="49005" cy="83039"/>
            </a:xfrm>
            <a:custGeom>
              <a:avLst/>
              <a:gdLst>
                <a:gd name="connsiteX0" fmla="*/ 49005 w 49005"/>
                <a:gd name="connsiteY0" fmla="*/ 1747 h 83039"/>
                <a:gd name="connsiteX1" fmla="*/ 45968 w 49005"/>
                <a:gd name="connsiteY1" fmla="*/ 21155 h 83039"/>
                <a:gd name="connsiteX2" fmla="*/ 35495 w 49005"/>
                <a:gd name="connsiteY2" fmla="*/ 18610 h 83039"/>
                <a:gd name="connsiteX3" fmla="*/ 18948 w 49005"/>
                <a:gd name="connsiteY3" fmla="*/ 41518 h 83039"/>
                <a:gd name="connsiteX4" fmla="*/ 18948 w 49005"/>
                <a:gd name="connsiteY4" fmla="*/ 83039 h 83039"/>
                <a:gd name="connsiteX5" fmla="*/ 0 w 49005"/>
                <a:gd name="connsiteY5" fmla="*/ 83039 h 83039"/>
                <a:gd name="connsiteX6" fmla="*/ 0 w 49005"/>
                <a:gd name="connsiteY6" fmla="*/ 2066 h 83039"/>
                <a:gd name="connsiteX7" fmla="*/ 18630 w 49005"/>
                <a:gd name="connsiteY7" fmla="*/ 2066 h 83039"/>
                <a:gd name="connsiteX8" fmla="*/ 18630 w 49005"/>
                <a:gd name="connsiteY8" fmla="*/ 12248 h 83039"/>
                <a:gd name="connsiteX9" fmla="*/ 18948 w 49005"/>
                <a:gd name="connsiteY9" fmla="*/ 12248 h 83039"/>
                <a:gd name="connsiteX10" fmla="*/ 40095 w 49005"/>
                <a:gd name="connsiteY10" fmla="*/ 0 h 83039"/>
                <a:gd name="connsiteX11" fmla="*/ 49005 w 49005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5" h="83039">
                  <a:moveTo>
                    <a:pt x="49005" y="1747"/>
                  </a:moveTo>
                  <a:lnTo>
                    <a:pt x="45968" y="21155"/>
                  </a:lnTo>
                  <a:cubicBezTo>
                    <a:pt x="43104" y="19564"/>
                    <a:pt x="39632" y="18610"/>
                    <a:pt x="35495" y="18610"/>
                  </a:cubicBezTo>
                  <a:cubicBezTo>
                    <a:pt x="22449" y="18610"/>
                    <a:pt x="18948" y="29111"/>
                    <a:pt x="18948" y="41518"/>
                  </a:cubicBezTo>
                  <a:lnTo>
                    <a:pt x="18948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30" y="2066"/>
                  </a:lnTo>
                  <a:lnTo>
                    <a:pt x="18630" y="12248"/>
                  </a:lnTo>
                  <a:lnTo>
                    <a:pt x="18948" y="12248"/>
                  </a:lnTo>
                  <a:cubicBezTo>
                    <a:pt x="23230" y="4614"/>
                    <a:pt x="30867" y="0"/>
                    <a:pt x="40095" y="0"/>
                  </a:cubicBezTo>
                  <a:cubicBezTo>
                    <a:pt x="42814" y="-3"/>
                    <a:pt x="46141" y="474"/>
                    <a:pt x="49005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0A685721-25F4-4C4C-8586-0A86197C1DAA}"/>
                </a:ext>
              </a:extLst>
            </p:cNvPr>
            <p:cNvSpPr/>
            <p:nvPr/>
          </p:nvSpPr>
          <p:spPr>
            <a:xfrm>
              <a:off x="4168165" y="363231"/>
              <a:ext cx="62370" cy="84951"/>
            </a:xfrm>
            <a:custGeom>
              <a:avLst/>
              <a:gdLst>
                <a:gd name="connsiteX0" fmla="*/ 9084 w 62370"/>
                <a:gd name="connsiteY0" fmla="*/ 60134 h 84951"/>
                <a:gd name="connsiteX1" fmla="*/ 31995 w 62370"/>
                <a:gd name="connsiteY1" fmla="*/ 69203 h 84951"/>
                <a:gd name="connsiteX2" fmla="*/ 43914 w 62370"/>
                <a:gd name="connsiteY2" fmla="*/ 61088 h 84951"/>
                <a:gd name="connsiteX3" fmla="*/ 3356 w 62370"/>
                <a:gd name="connsiteY3" fmla="*/ 25136 h 84951"/>
                <a:gd name="connsiteX4" fmla="*/ 33905 w 62370"/>
                <a:gd name="connsiteY4" fmla="*/ 0 h 84951"/>
                <a:gd name="connsiteX5" fmla="*/ 61907 w 62370"/>
                <a:gd name="connsiteY5" fmla="*/ 8433 h 84951"/>
                <a:gd name="connsiteX6" fmla="*/ 52997 w 62370"/>
                <a:gd name="connsiteY6" fmla="*/ 23227 h 84951"/>
                <a:gd name="connsiteX7" fmla="*/ 33586 w 62370"/>
                <a:gd name="connsiteY7" fmla="*/ 16067 h 84951"/>
                <a:gd name="connsiteX8" fmla="*/ 21957 w 62370"/>
                <a:gd name="connsiteY8" fmla="*/ 23545 h 84951"/>
                <a:gd name="connsiteX9" fmla="*/ 62370 w 62370"/>
                <a:gd name="connsiteY9" fmla="*/ 59338 h 84951"/>
                <a:gd name="connsiteX10" fmla="*/ 31185 w 62370"/>
                <a:gd name="connsiteY10" fmla="*/ 84951 h 84951"/>
                <a:gd name="connsiteX11" fmla="*/ 0 w 62370"/>
                <a:gd name="connsiteY11" fmla="*/ 75090 h 84951"/>
                <a:gd name="connsiteX12" fmla="*/ 9084 w 62370"/>
                <a:gd name="connsiteY12" fmla="*/ 60134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70" h="84951">
                  <a:moveTo>
                    <a:pt x="9084" y="60134"/>
                  </a:moveTo>
                  <a:cubicBezTo>
                    <a:pt x="17039" y="66177"/>
                    <a:pt x="24821" y="69203"/>
                    <a:pt x="31995" y="69203"/>
                  </a:cubicBezTo>
                  <a:cubicBezTo>
                    <a:pt x="38996" y="69203"/>
                    <a:pt x="43914" y="66018"/>
                    <a:pt x="43914" y="61088"/>
                  </a:cubicBezTo>
                  <a:cubicBezTo>
                    <a:pt x="43914" y="47246"/>
                    <a:pt x="3356" y="52178"/>
                    <a:pt x="3356" y="25136"/>
                  </a:cubicBezTo>
                  <a:cubicBezTo>
                    <a:pt x="3356" y="10183"/>
                    <a:pt x="15766" y="0"/>
                    <a:pt x="33905" y="0"/>
                  </a:cubicBezTo>
                  <a:cubicBezTo>
                    <a:pt x="43596" y="0"/>
                    <a:pt x="53316" y="2864"/>
                    <a:pt x="61907" y="8433"/>
                  </a:cubicBezTo>
                  <a:lnTo>
                    <a:pt x="52997" y="23227"/>
                  </a:lnTo>
                  <a:cubicBezTo>
                    <a:pt x="45997" y="18454"/>
                    <a:pt x="39777" y="16067"/>
                    <a:pt x="33586" y="16067"/>
                  </a:cubicBezTo>
                  <a:cubicBezTo>
                    <a:pt x="26586" y="16067"/>
                    <a:pt x="21957" y="19090"/>
                    <a:pt x="21957" y="23545"/>
                  </a:cubicBezTo>
                  <a:cubicBezTo>
                    <a:pt x="21957" y="36748"/>
                    <a:pt x="62370" y="32134"/>
                    <a:pt x="62370" y="59338"/>
                  </a:cubicBezTo>
                  <a:cubicBezTo>
                    <a:pt x="62370" y="74610"/>
                    <a:pt x="49815" y="84951"/>
                    <a:pt x="31185" y="84951"/>
                  </a:cubicBezTo>
                  <a:cubicBezTo>
                    <a:pt x="20366" y="84951"/>
                    <a:pt x="9402" y="81610"/>
                    <a:pt x="0" y="75090"/>
                  </a:cubicBezTo>
                  <a:lnTo>
                    <a:pt x="9084" y="60134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6E19AE1C-BB79-45B4-9331-474270B4D247}"/>
                </a:ext>
              </a:extLst>
            </p:cNvPr>
            <p:cNvSpPr/>
            <p:nvPr/>
          </p:nvSpPr>
          <p:spPr>
            <a:xfrm>
              <a:off x="4248240" y="329344"/>
              <a:ext cx="24010" cy="116926"/>
            </a:xfrm>
            <a:custGeom>
              <a:avLst/>
              <a:gdLst>
                <a:gd name="connsiteX0" fmla="*/ 24011 w 24010"/>
                <a:gd name="connsiteY0" fmla="*/ 11453 h 116926"/>
                <a:gd name="connsiteX1" fmla="*/ 11919 w 24010"/>
                <a:gd name="connsiteY1" fmla="*/ 22906 h 116926"/>
                <a:gd name="connsiteX2" fmla="*/ 0 w 24010"/>
                <a:gd name="connsiteY2" fmla="*/ 11453 h 116926"/>
                <a:gd name="connsiteX3" fmla="*/ 11919 w 24010"/>
                <a:gd name="connsiteY3" fmla="*/ 0 h 116926"/>
                <a:gd name="connsiteX4" fmla="*/ 24011 w 24010"/>
                <a:gd name="connsiteY4" fmla="*/ 11453 h 116926"/>
                <a:gd name="connsiteX5" fmla="*/ 21465 w 24010"/>
                <a:gd name="connsiteY5" fmla="*/ 116926 h 116926"/>
                <a:gd name="connsiteX6" fmla="*/ 2546 w 24010"/>
                <a:gd name="connsiteY6" fmla="*/ 116926 h 116926"/>
                <a:gd name="connsiteX7" fmla="*/ 2546 w 24010"/>
                <a:gd name="connsiteY7" fmla="*/ 35952 h 116926"/>
                <a:gd name="connsiteX8" fmla="*/ 21465 w 24010"/>
                <a:gd name="connsiteY8" fmla="*/ 35952 h 116926"/>
                <a:gd name="connsiteX9" fmla="*/ 21465 w 24010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10" h="116926">
                  <a:moveTo>
                    <a:pt x="24011" y="11453"/>
                  </a:moveTo>
                  <a:cubicBezTo>
                    <a:pt x="24011" y="18135"/>
                    <a:pt x="18601" y="22906"/>
                    <a:pt x="11919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19" y="0"/>
                  </a:cubicBezTo>
                  <a:cubicBezTo>
                    <a:pt x="18601" y="0"/>
                    <a:pt x="24011" y="4929"/>
                    <a:pt x="24011" y="11453"/>
                  </a:cubicBezTo>
                  <a:close/>
                  <a:moveTo>
                    <a:pt x="21465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65" y="35952"/>
                  </a:lnTo>
                  <a:lnTo>
                    <a:pt x="21465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4C38534B-1755-4EEA-BD43-3EDFC98614AC}"/>
                </a:ext>
              </a:extLst>
            </p:cNvPr>
            <p:cNvSpPr/>
            <p:nvPr/>
          </p:nvSpPr>
          <p:spPr>
            <a:xfrm>
              <a:off x="4285760" y="339047"/>
              <a:ext cx="50451" cy="109132"/>
            </a:xfrm>
            <a:custGeom>
              <a:avLst/>
              <a:gdLst>
                <a:gd name="connsiteX0" fmla="*/ 50452 w 50451"/>
                <a:gd name="connsiteY0" fmla="*/ 89887 h 109132"/>
                <a:gd name="connsiteX1" fmla="*/ 50452 w 50451"/>
                <a:gd name="connsiteY1" fmla="*/ 106113 h 109132"/>
                <a:gd name="connsiteX2" fmla="*/ 34541 w 50451"/>
                <a:gd name="connsiteY2" fmla="*/ 109133 h 109132"/>
                <a:gd name="connsiteX3" fmla="*/ 12410 w 50451"/>
                <a:gd name="connsiteY3" fmla="*/ 86383 h 109132"/>
                <a:gd name="connsiteX4" fmla="*/ 12410 w 50451"/>
                <a:gd name="connsiteY4" fmla="*/ 41998 h 109132"/>
                <a:gd name="connsiteX5" fmla="*/ 0 w 50451"/>
                <a:gd name="connsiteY5" fmla="*/ 41998 h 109132"/>
                <a:gd name="connsiteX6" fmla="*/ 0 w 50451"/>
                <a:gd name="connsiteY6" fmla="*/ 26250 h 109132"/>
                <a:gd name="connsiteX7" fmla="*/ 12266 w 50451"/>
                <a:gd name="connsiteY7" fmla="*/ 26250 h 109132"/>
                <a:gd name="connsiteX8" fmla="*/ 12266 w 50451"/>
                <a:gd name="connsiteY8" fmla="*/ 4137 h 109132"/>
                <a:gd name="connsiteX9" fmla="*/ 31185 w 50451"/>
                <a:gd name="connsiteY9" fmla="*/ 0 h 109132"/>
                <a:gd name="connsiteX10" fmla="*/ 31185 w 50451"/>
                <a:gd name="connsiteY10" fmla="*/ 26250 h 109132"/>
                <a:gd name="connsiteX11" fmla="*/ 50452 w 50451"/>
                <a:gd name="connsiteY11" fmla="*/ 26250 h 109132"/>
                <a:gd name="connsiteX12" fmla="*/ 50452 w 50451"/>
                <a:gd name="connsiteY12" fmla="*/ 41998 h 109132"/>
                <a:gd name="connsiteX13" fmla="*/ 31185 w 50451"/>
                <a:gd name="connsiteY13" fmla="*/ 41998 h 109132"/>
                <a:gd name="connsiteX14" fmla="*/ 31185 w 50451"/>
                <a:gd name="connsiteY14" fmla="*/ 81928 h 109132"/>
                <a:gd name="connsiteX15" fmla="*/ 39951 w 50451"/>
                <a:gd name="connsiteY15" fmla="*/ 92589 h 109132"/>
                <a:gd name="connsiteX16" fmla="*/ 50452 w 50451"/>
                <a:gd name="connsiteY16" fmla="*/ 89887 h 10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51" h="109132">
                  <a:moveTo>
                    <a:pt x="50452" y="89887"/>
                  </a:moveTo>
                  <a:lnTo>
                    <a:pt x="50452" y="106113"/>
                  </a:lnTo>
                  <a:cubicBezTo>
                    <a:pt x="46315" y="108022"/>
                    <a:pt x="40095" y="109133"/>
                    <a:pt x="34541" y="109133"/>
                  </a:cubicBezTo>
                  <a:cubicBezTo>
                    <a:pt x="20221" y="109133"/>
                    <a:pt x="12410" y="101177"/>
                    <a:pt x="12410" y="86383"/>
                  </a:cubicBezTo>
                  <a:lnTo>
                    <a:pt x="12410" y="41998"/>
                  </a:lnTo>
                  <a:lnTo>
                    <a:pt x="0" y="41998"/>
                  </a:lnTo>
                  <a:lnTo>
                    <a:pt x="0" y="26250"/>
                  </a:lnTo>
                  <a:lnTo>
                    <a:pt x="12266" y="26250"/>
                  </a:lnTo>
                  <a:lnTo>
                    <a:pt x="12266" y="4137"/>
                  </a:lnTo>
                  <a:lnTo>
                    <a:pt x="31185" y="0"/>
                  </a:lnTo>
                  <a:lnTo>
                    <a:pt x="31185" y="26250"/>
                  </a:lnTo>
                  <a:lnTo>
                    <a:pt x="50452" y="26250"/>
                  </a:lnTo>
                  <a:lnTo>
                    <a:pt x="50452" y="41998"/>
                  </a:lnTo>
                  <a:lnTo>
                    <a:pt x="31185" y="41998"/>
                  </a:lnTo>
                  <a:lnTo>
                    <a:pt x="31185" y="81928"/>
                  </a:lnTo>
                  <a:cubicBezTo>
                    <a:pt x="31185" y="89404"/>
                    <a:pt x="33731" y="92589"/>
                    <a:pt x="39951" y="92589"/>
                  </a:cubicBezTo>
                  <a:cubicBezTo>
                    <a:pt x="43451" y="92589"/>
                    <a:pt x="47269" y="91475"/>
                    <a:pt x="50452" y="8988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AFAE02A0-943E-4718-9A7A-FF95A5FE0F74}"/>
                </a:ext>
              </a:extLst>
            </p:cNvPr>
            <p:cNvSpPr/>
            <p:nvPr/>
          </p:nvSpPr>
          <p:spPr>
            <a:xfrm>
              <a:off x="4350994" y="330617"/>
              <a:ext cx="68734" cy="117562"/>
            </a:xfrm>
            <a:custGeom>
              <a:avLst/>
              <a:gdLst>
                <a:gd name="connsiteX0" fmla="*/ 34830 w 68734"/>
                <a:gd name="connsiteY0" fmla="*/ 65384 h 117562"/>
                <a:gd name="connsiteX1" fmla="*/ 50104 w 68734"/>
                <a:gd name="connsiteY1" fmla="*/ 67132 h 117562"/>
                <a:gd name="connsiteX2" fmla="*/ 50104 w 68734"/>
                <a:gd name="connsiteY2" fmla="*/ 64268 h 117562"/>
                <a:gd name="connsiteX3" fmla="*/ 32284 w 68734"/>
                <a:gd name="connsiteY3" fmla="*/ 48519 h 117562"/>
                <a:gd name="connsiteX4" fmla="*/ 11774 w 68734"/>
                <a:gd name="connsiteY4" fmla="*/ 53133 h 117562"/>
                <a:gd name="connsiteX5" fmla="*/ 7637 w 68734"/>
                <a:gd name="connsiteY5" fmla="*/ 37225 h 117562"/>
                <a:gd name="connsiteX6" fmla="*/ 34193 w 68734"/>
                <a:gd name="connsiteY6" fmla="*/ 32611 h 117562"/>
                <a:gd name="connsiteX7" fmla="*/ 68734 w 68734"/>
                <a:gd name="connsiteY7" fmla="*/ 63949 h 117562"/>
                <a:gd name="connsiteX8" fmla="*/ 68734 w 68734"/>
                <a:gd name="connsiteY8" fmla="*/ 115653 h 117562"/>
                <a:gd name="connsiteX9" fmla="*/ 50740 w 68734"/>
                <a:gd name="connsiteY9" fmla="*/ 115653 h 117562"/>
                <a:gd name="connsiteX10" fmla="*/ 50740 w 68734"/>
                <a:gd name="connsiteY10" fmla="*/ 107064 h 117562"/>
                <a:gd name="connsiteX11" fmla="*/ 50422 w 68734"/>
                <a:gd name="connsiteY11" fmla="*/ 107064 h 117562"/>
                <a:gd name="connsiteX12" fmla="*/ 26730 w 68734"/>
                <a:gd name="connsiteY12" fmla="*/ 117563 h 117562"/>
                <a:gd name="connsiteX13" fmla="*/ 0 w 68734"/>
                <a:gd name="connsiteY13" fmla="*/ 91790 h 117562"/>
                <a:gd name="connsiteX14" fmla="*/ 34830 w 68734"/>
                <a:gd name="connsiteY14" fmla="*/ 65384 h 117562"/>
                <a:gd name="connsiteX15" fmla="*/ 19411 w 68734"/>
                <a:gd name="connsiteY15" fmla="*/ 22113 h 117562"/>
                <a:gd name="connsiteX16" fmla="*/ 8100 w 68734"/>
                <a:gd name="connsiteY16" fmla="*/ 11135 h 117562"/>
                <a:gd name="connsiteX17" fmla="*/ 19411 w 68734"/>
                <a:gd name="connsiteY17" fmla="*/ 0 h 117562"/>
                <a:gd name="connsiteX18" fmla="*/ 30693 w 68734"/>
                <a:gd name="connsiteY18" fmla="*/ 11135 h 117562"/>
                <a:gd name="connsiteX19" fmla="*/ 19411 w 68734"/>
                <a:gd name="connsiteY19" fmla="*/ 22113 h 117562"/>
                <a:gd name="connsiteX20" fmla="*/ 31648 w 68734"/>
                <a:gd name="connsiteY20" fmla="*/ 103405 h 117562"/>
                <a:gd name="connsiteX21" fmla="*/ 50104 w 68734"/>
                <a:gd name="connsiteY21" fmla="*/ 93702 h 117562"/>
                <a:gd name="connsiteX22" fmla="*/ 50104 w 68734"/>
                <a:gd name="connsiteY22" fmla="*/ 79545 h 117562"/>
                <a:gd name="connsiteX23" fmla="*/ 36913 w 68734"/>
                <a:gd name="connsiteY23" fmla="*/ 77954 h 117562"/>
                <a:gd name="connsiteX24" fmla="*/ 18138 w 68734"/>
                <a:gd name="connsiteY24" fmla="*/ 91316 h 117562"/>
                <a:gd name="connsiteX25" fmla="*/ 31648 w 68734"/>
                <a:gd name="connsiteY25" fmla="*/ 103405 h 117562"/>
                <a:gd name="connsiteX26" fmla="*/ 52505 w 68734"/>
                <a:gd name="connsiteY26" fmla="*/ 22113 h 117562"/>
                <a:gd name="connsiteX27" fmla="*/ 41194 w 68734"/>
                <a:gd name="connsiteY27" fmla="*/ 11135 h 117562"/>
                <a:gd name="connsiteX28" fmla="*/ 52505 w 68734"/>
                <a:gd name="connsiteY28" fmla="*/ 0 h 117562"/>
                <a:gd name="connsiteX29" fmla="*/ 63787 w 68734"/>
                <a:gd name="connsiteY29" fmla="*/ 11135 h 117562"/>
                <a:gd name="connsiteX30" fmla="*/ 52505 w 68734"/>
                <a:gd name="connsiteY30" fmla="*/ 22113 h 11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8734" h="117562">
                  <a:moveTo>
                    <a:pt x="34830" y="65384"/>
                  </a:moveTo>
                  <a:cubicBezTo>
                    <a:pt x="40095" y="65384"/>
                    <a:pt x="44868" y="65702"/>
                    <a:pt x="50104" y="67132"/>
                  </a:cubicBezTo>
                  <a:lnTo>
                    <a:pt x="50104" y="64268"/>
                  </a:lnTo>
                  <a:cubicBezTo>
                    <a:pt x="50104" y="53926"/>
                    <a:pt x="44058" y="48519"/>
                    <a:pt x="32284" y="48519"/>
                  </a:cubicBezTo>
                  <a:cubicBezTo>
                    <a:pt x="25775" y="48519"/>
                    <a:pt x="18456" y="50110"/>
                    <a:pt x="11774" y="53133"/>
                  </a:cubicBezTo>
                  <a:lnTo>
                    <a:pt x="7637" y="37225"/>
                  </a:lnTo>
                  <a:cubicBezTo>
                    <a:pt x="15101" y="34361"/>
                    <a:pt x="24965" y="32611"/>
                    <a:pt x="34193" y="32611"/>
                  </a:cubicBezTo>
                  <a:cubicBezTo>
                    <a:pt x="56931" y="32611"/>
                    <a:pt x="68734" y="43271"/>
                    <a:pt x="68734" y="63949"/>
                  </a:cubicBezTo>
                  <a:lnTo>
                    <a:pt x="68734" y="115653"/>
                  </a:lnTo>
                  <a:lnTo>
                    <a:pt x="50740" y="115653"/>
                  </a:lnTo>
                  <a:lnTo>
                    <a:pt x="50740" y="107064"/>
                  </a:lnTo>
                  <a:lnTo>
                    <a:pt x="50422" y="107064"/>
                  </a:lnTo>
                  <a:cubicBezTo>
                    <a:pt x="43422" y="114221"/>
                    <a:pt x="36103" y="117563"/>
                    <a:pt x="26730" y="117563"/>
                  </a:cubicBezTo>
                  <a:cubicBezTo>
                    <a:pt x="10501" y="117563"/>
                    <a:pt x="0" y="107542"/>
                    <a:pt x="0" y="91790"/>
                  </a:cubicBezTo>
                  <a:cubicBezTo>
                    <a:pt x="0" y="74610"/>
                    <a:pt x="12237" y="65384"/>
                    <a:pt x="34830" y="65384"/>
                  </a:cubicBezTo>
                  <a:close/>
                  <a:moveTo>
                    <a:pt x="19411" y="22113"/>
                  </a:moveTo>
                  <a:cubicBezTo>
                    <a:pt x="13365" y="22113"/>
                    <a:pt x="8100" y="17022"/>
                    <a:pt x="8100" y="11135"/>
                  </a:cubicBezTo>
                  <a:cubicBezTo>
                    <a:pt x="8100" y="5248"/>
                    <a:pt x="13365" y="0"/>
                    <a:pt x="19411" y="0"/>
                  </a:cubicBezTo>
                  <a:cubicBezTo>
                    <a:pt x="25457" y="0"/>
                    <a:pt x="30693" y="5248"/>
                    <a:pt x="30693" y="11135"/>
                  </a:cubicBezTo>
                  <a:cubicBezTo>
                    <a:pt x="30693" y="17022"/>
                    <a:pt x="25457" y="22113"/>
                    <a:pt x="19411" y="22113"/>
                  </a:cubicBezTo>
                  <a:close/>
                  <a:moveTo>
                    <a:pt x="31648" y="103405"/>
                  </a:moveTo>
                  <a:cubicBezTo>
                    <a:pt x="38475" y="103405"/>
                    <a:pt x="44868" y="100064"/>
                    <a:pt x="50104" y="93702"/>
                  </a:cubicBezTo>
                  <a:lnTo>
                    <a:pt x="50104" y="79545"/>
                  </a:lnTo>
                  <a:cubicBezTo>
                    <a:pt x="45649" y="78431"/>
                    <a:pt x="41021" y="77954"/>
                    <a:pt x="36913" y="77954"/>
                  </a:cubicBezTo>
                  <a:cubicBezTo>
                    <a:pt x="24965" y="77954"/>
                    <a:pt x="18138" y="82727"/>
                    <a:pt x="18138" y="91316"/>
                  </a:cubicBezTo>
                  <a:cubicBezTo>
                    <a:pt x="18138" y="98791"/>
                    <a:pt x="23374" y="103405"/>
                    <a:pt x="31648" y="103405"/>
                  </a:cubicBezTo>
                  <a:close/>
                  <a:moveTo>
                    <a:pt x="52505" y="22113"/>
                  </a:moveTo>
                  <a:cubicBezTo>
                    <a:pt x="46430" y="22113"/>
                    <a:pt x="41194" y="17022"/>
                    <a:pt x="41194" y="11135"/>
                  </a:cubicBezTo>
                  <a:cubicBezTo>
                    <a:pt x="41194" y="5248"/>
                    <a:pt x="46430" y="0"/>
                    <a:pt x="52505" y="0"/>
                  </a:cubicBezTo>
                  <a:cubicBezTo>
                    <a:pt x="58551" y="0"/>
                    <a:pt x="63787" y="5248"/>
                    <a:pt x="63787" y="11135"/>
                  </a:cubicBezTo>
                  <a:cubicBezTo>
                    <a:pt x="63787" y="17022"/>
                    <a:pt x="58551" y="22113"/>
                    <a:pt x="52505" y="22113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874085F0-4A73-431E-8765-016BC1B830EF}"/>
                </a:ext>
              </a:extLst>
            </p:cNvPr>
            <p:cNvSpPr/>
            <p:nvPr/>
          </p:nvSpPr>
          <p:spPr>
            <a:xfrm>
              <a:off x="4434424" y="339047"/>
              <a:ext cx="50422" cy="109132"/>
            </a:xfrm>
            <a:custGeom>
              <a:avLst/>
              <a:gdLst>
                <a:gd name="connsiteX0" fmla="*/ 50423 w 50422"/>
                <a:gd name="connsiteY0" fmla="*/ 89887 h 109132"/>
                <a:gd name="connsiteX1" fmla="*/ 50423 w 50422"/>
                <a:gd name="connsiteY1" fmla="*/ 106113 h 109132"/>
                <a:gd name="connsiteX2" fmla="*/ 34512 w 50422"/>
                <a:gd name="connsiteY2" fmla="*/ 109133 h 109132"/>
                <a:gd name="connsiteX3" fmla="*/ 12410 w 50422"/>
                <a:gd name="connsiteY3" fmla="*/ 86383 h 109132"/>
                <a:gd name="connsiteX4" fmla="*/ 12410 w 50422"/>
                <a:gd name="connsiteY4" fmla="*/ 41998 h 109132"/>
                <a:gd name="connsiteX5" fmla="*/ 0 w 50422"/>
                <a:gd name="connsiteY5" fmla="*/ 41998 h 109132"/>
                <a:gd name="connsiteX6" fmla="*/ 0 w 50422"/>
                <a:gd name="connsiteY6" fmla="*/ 26250 h 109132"/>
                <a:gd name="connsiteX7" fmla="*/ 12237 w 50422"/>
                <a:gd name="connsiteY7" fmla="*/ 26250 h 109132"/>
                <a:gd name="connsiteX8" fmla="*/ 12237 w 50422"/>
                <a:gd name="connsiteY8" fmla="*/ 4137 h 109132"/>
                <a:gd name="connsiteX9" fmla="*/ 31185 w 50422"/>
                <a:gd name="connsiteY9" fmla="*/ 0 h 109132"/>
                <a:gd name="connsiteX10" fmla="*/ 31185 w 50422"/>
                <a:gd name="connsiteY10" fmla="*/ 26250 h 109132"/>
                <a:gd name="connsiteX11" fmla="*/ 50423 w 50422"/>
                <a:gd name="connsiteY11" fmla="*/ 26250 h 109132"/>
                <a:gd name="connsiteX12" fmla="*/ 50423 w 50422"/>
                <a:gd name="connsiteY12" fmla="*/ 41998 h 109132"/>
                <a:gd name="connsiteX13" fmla="*/ 31185 w 50422"/>
                <a:gd name="connsiteY13" fmla="*/ 41998 h 109132"/>
                <a:gd name="connsiteX14" fmla="*/ 31185 w 50422"/>
                <a:gd name="connsiteY14" fmla="*/ 81928 h 109132"/>
                <a:gd name="connsiteX15" fmla="*/ 39922 w 50422"/>
                <a:gd name="connsiteY15" fmla="*/ 92589 h 109132"/>
                <a:gd name="connsiteX16" fmla="*/ 50423 w 50422"/>
                <a:gd name="connsiteY16" fmla="*/ 89887 h 10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22" h="109132">
                  <a:moveTo>
                    <a:pt x="50423" y="89887"/>
                  </a:moveTo>
                  <a:lnTo>
                    <a:pt x="50423" y="106113"/>
                  </a:lnTo>
                  <a:cubicBezTo>
                    <a:pt x="46286" y="108022"/>
                    <a:pt x="40095" y="109133"/>
                    <a:pt x="34512" y="109133"/>
                  </a:cubicBezTo>
                  <a:cubicBezTo>
                    <a:pt x="20192" y="109133"/>
                    <a:pt x="12410" y="101177"/>
                    <a:pt x="12410" y="86383"/>
                  </a:cubicBezTo>
                  <a:lnTo>
                    <a:pt x="12410" y="41998"/>
                  </a:lnTo>
                  <a:lnTo>
                    <a:pt x="0" y="41998"/>
                  </a:lnTo>
                  <a:lnTo>
                    <a:pt x="0" y="26250"/>
                  </a:lnTo>
                  <a:lnTo>
                    <a:pt x="12237" y="26250"/>
                  </a:lnTo>
                  <a:lnTo>
                    <a:pt x="12237" y="4137"/>
                  </a:lnTo>
                  <a:lnTo>
                    <a:pt x="31185" y="0"/>
                  </a:lnTo>
                  <a:lnTo>
                    <a:pt x="31185" y="26250"/>
                  </a:lnTo>
                  <a:lnTo>
                    <a:pt x="50423" y="26250"/>
                  </a:lnTo>
                  <a:lnTo>
                    <a:pt x="50423" y="41998"/>
                  </a:lnTo>
                  <a:lnTo>
                    <a:pt x="31185" y="41998"/>
                  </a:lnTo>
                  <a:lnTo>
                    <a:pt x="31185" y="81928"/>
                  </a:lnTo>
                  <a:cubicBezTo>
                    <a:pt x="31185" y="89404"/>
                    <a:pt x="33731" y="92589"/>
                    <a:pt x="39922" y="92589"/>
                  </a:cubicBezTo>
                  <a:cubicBezTo>
                    <a:pt x="43422" y="92589"/>
                    <a:pt x="47240" y="91475"/>
                    <a:pt x="50423" y="8988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150447EB-8777-419D-888A-78517E331643}"/>
                </a:ext>
              </a:extLst>
            </p:cNvPr>
            <p:cNvSpPr/>
            <p:nvPr/>
          </p:nvSpPr>
          <p:spPr>
            <a:xfrm>
              <a:off x="2151789" y="509291"/>
              <a:ext cx="73180" cy="111996"/>
            </a:xfrm>
            <a:custGeom>
              <a:avLst/>
              <a:gdLst>
                <a:gd name="connsiteX0" fmla="*/ 73178 w 73180"/>
                <a:gd name="connsiteY0" fmla="*/ 111997 h 111996"/>
                <a:gd name="connsiteX1" fmla="*/ 0 w 73180"/>
                <a:gd name="connsiteY1" fmla="*/ 111997 h 111996"/>
                <a:gd name="connsiteX2" fmla="*/ 0 w 73180"/>
                <a:gd name="connsiteY2" fmla="*/ 0 h 111996"/>
                <a:gd name="connsiteX3" fmla="*/ 71112 w 73180"/>
                <a:gd name="connsiteY3" fmla="*/ 0 h 111996"/>
                <a:gd name="connsiteX4" fmla="*/ 71112 w 73180"/>
                <a:gd name="connsiteY4" fmla="*/ 18135 h 111996"/>
                <a:gd name="connsiteX5" fmla="*/ 19726 w 73180"/>
                <a:gd name="connsiteY5" fmla="*/ 18135 h 111996"/>
                <a:gd name="connsiteX6" fmla="*/ 19726 w 73180"/>
                <a:gd name="connsiteY6" fmla="*/ 44862 h 111996"/>
                <a:gd name="connsiteX7" fmla="*/ 58861 w 73180"/>
                <a:gd name="connsiteY7" fmla="*/ 44862 h 111996"/>
                <a:gd name="connsiteX8" fmla="*/ 58861 w 73180"/>
                <a:gd name="connsiteY8" fmla="*/ 62839 h 111996"/>
                <a:gd name="connsiteX9" fmla="*/ 19726 w 73180"/>
                <a:gd name="connsiteY9" fmla="*/ 62839 h 111996"/>
                <a:gd name="connsiteX10" fmla="*/ 19726 w 73180"/>
                <a:gd name="connsiteY10" fmla="*/ 93861 h 111996"/>
                <a:gd name="connsiteX11" fmla="*/ 73181 w 73180"/>
                <a:gd name="connsiteY11" fmla="*/ 93861 h 111996"/>
                <a:gd name="connsiteX12" fmla="*/ 73181 w 73180"/>
                <a:gd name="connsiteY12" fmla="*/ 111997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80" h="111996">
                  <a:moveTo>
                    <a:pt x="73178" y="111997"/>
                  </a:moveTo>
                  <a:lnTo>
                    <a:pt x="0" y="111997"/>
                  </a:lnTo>
                  <a:lnTo>
                    <a:pt x="0" y="0"/>
                  </a:lnTo>
                  <a:lnTo>
                    <a:pt x="71112" y="0"/>
                  </a:lnTo>
                  <a:lnTo>
                    <a:pt x="71112" y="18135"/>
                  </a:lnTo>
                  <a:lnTo>
                    <a:pt x="19726" y="18135"/>
                  </a:lnTo>
                  <a:lnTo>
                    <a:pt x="19726" y="44862"/>
                  </a:lnTo>
                  <a:lnTo>
                    <a:pt x="58861" y="44862"/>
                  </a:lnTo>
                  <a:lnTo>
                    <a:pt x="58861" y="62839"/>
                  </a:lnTo>
                  <a:lnTo>
                    <a:pt x="19726" y="62839"/>
                  </a:lnTo>
                  <a:lnTo>
                    <a:pt x="19726" y="93861"/>
                  </a:lnTo>
                  <a:lnTo>
                    <a:pt x="73181" y="93861"/>
                  </a:lnTo>
                  <a:lnTo>
                    <a:pt x="73181" y="111997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C52C10FD-C65D-4810-8AE3-A5FBB40B4FDD}"/>
                </a:ext>
              </a:extLst>
            </p:cNvPr>
            <p:cNvSpPr/>
            <p:nvPr/>
          </p:nvSpPr>
          <p:spPr>
            <a:xfrm>
              <a:off x="2244499" y="538249"/>
              <a:ext cx="48996" cy="83039"/>
            </a:xfrm>
            <a:custGeom>
              <a:avLst/>
              <a:gdLst>
                <a:gd name="connsiteX0" fmla="*/ 48996 w 48996"/>
                <a:gd name="connsiteY0" fmla="*/ 1747 h 83039"/>
                <a:gd name="connsiteX1" fmla="*/ 45973 w 48996"/>
                <a:gd name="connsiteY1" fmla="*/ 21155 h 83039"/>
                <a:gd name="connsiteX2" fmla="*/ 35475 w 48996"/>
                <a:gd name="connsiteY2" fmla="*/ 18610 h 83039"/>
                <a:gd name="connsiteX3" fmla="*/ 18931 w 48996"/>
                <a:gd name="connsiteY3" fmla="*/ 41518 h 83039"/>
                <a:gd name="connsiteX4" fmla="*/ 18931 w 48996"/>
                <a:gd name="connsiteY4" fmla="*/ 83039 h 83039"/>
                <a:gd name="connsiteX5" fmla="*/ 0 w 48996"/>
                <a:gd name="connsiteY5" fmla="*/ 83039 h 83039"/>
                <a:gd name="connsiteX6" fmla="*/ 0 w 48996"/>
                <a:gd name="connsiteY6" fmla="*/ 2066 h 83039"/>
                <a:gd name="connsiteX7" fmla="*/ 18613 w 48996"/>
                <a:gd name="connsiteY7" fmla="*/ 2066 h 83039"/>
                <a:gd name="connsiteX8" fmla="*/ 18613 w 48996"/>
                <a:gd name="connsiteY8" fmla="*/ 12248 h 83039"/>
                <a:gd name="connsiteX9" fmla="*/ 18931 w 48996"/>
                <a:gd name="connsiteY9" fmla="*/ 12248 h 83039"/>
                <a:gd name="connsiteX10" fmla="*/ 40089 w 48996"/>
                <a:gd name="connsiteY10" fmla="*/ 0 h 83039"/>
                <a:gd name="connsiteX11" fmla="*/ 48996 w 4899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6" h="83039">
                  <a:moveTo>
                    <a:pt x="48996" y="1747"/>
                  </a:moveTo>
                  <a:lnTo>
                    <a:pt x="45973" y="21155"/>
                  </a:lnTo>
                  <a:cubicBezTo>
                    <a:pt x="43109" y="19564"/>
                    <a:pt x="39609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7" y="4614"/>
                    <a:pt x="30864" y="0"/>
                    <a:pt x="40089" y="0"/>
                  </a:cubicBezTo>
                  <a:cubicBezTo>
                    <a:pt x="42794" y="-3"/>
                    <a:pt x="46135" y="474"/>
                    <a:pt x="4899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E10491B4-8398-4E7D-842F-946AC6727C03}"/>
                </a:ext>
              </a:extLst>
            </p:cNvPr>
            <p:cNvSpPr/>
            <p:nvPr/>
          </p:nvSpPr>
          <p:spPr>
            <a:xfrm>
              <a:off x="2309493" y="503089"/>
              <a:ext cx="18930" cy="118199"/>
            </a:xfrm>
            <a:custGeom>
              <a:avLst/>
              <a:gdLst>
                <a:gd name="connsiteX0" fmla="*/ 18931 w 18930"/>
                <a:gd name="connsiteY0" fmla="*/ 118199 h 118199"/>
                <a:gd name="connsiteX1" fmla="*/ 0 w 18930"/>
                <a:gd name="connsiteY1" fmla="*/ 118199 h 118199"/>
                <a:gd name="connsiteX2" fmla="*/ 0 w 18930"/>
                <a:gd name="connsiteY2" fmla="*/ 4293 h 118199"/>
                <a:gd name="connsiteX3" fmla="*/ 18931 w 18930"/>
                <a:gd name="connsiteY3" fmla="*/ 0 h 118199"/>
                <a:gd name="connsiteX4" fmla="*/ 18931 w 18930"/>
                <a:gd name="connsiteY4" fmla="*/ 118199 h 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30" h="118199">
                  <a:moveTo>
                    <a:pt x="18931" y="118199"/>
                  </a:moveTo>
                  <a:lnTo>
                    <a:pt x="0" y="118199"/>
                  </a:lnTo>
                  <a:lnTo>
                    <a:pt x="0" y="4293"/>
                  </a:lnTo>
                  <a:lnTo>
                    <a:pt x="18931" y="0"/>
                  </a:lnTo>
                  <a:lnTo>
                    <a:pt x="18931" y="11819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64A7F363-BECF-4DED-96FF-2551991C7575}"/>
                </a:ext>
              </a:extLst>
            </p:cNvPr>
            <p:cNvSpPr/>
            <p:nvPr/>
          </p:nvSpPr>
          <p:spPr>
            <a:xfrm>
              <a:off x="2348159" y="538246"/>
              <a:ext cx="68722" cy="84951"/>
            </a:xfrm>
            <a:custGeom>
              <a:avLst/>
              <a:gdLst>
                <a:gd name="connsiteX0" fmla="*/ 34836 w 68722"/>
                <a:gd name="connsiteY0" fmla="*/ 32773 h 84951"/>
                <a:gd name="connsiteX1" fmla="*/ 50107 w 68722"/>
                <a:gd name="connsiteY1" fmla="*/ 34520 h 84951"/>
                <a:gd name="connsiteX2" fmla="*/ 50107 w 68722"/>
                <a:gd name="connsiteY2" fmla="*/ 31656 h 84951"/>
                <a:gd name="connsiteX3" fmla="*/ 32290 w 68722"/>
                <a:gd name="connsiteY3" fmla="*/ 15908 h 84951"/>
                <a:gd name="connsiteX4" fmla="*/ 11768 w 68722"/>
                <a:gd name="connsiteY4" fmla="*/ 20522 h 84951"/>
                <a:gd name="connsiteX5" fmla="*/ 7631 w 68722"/>
                <a:gd name="connsiteY5" fmla="*/ 4614 h 84951"/>
                <a:gd name="connsiteX6" fmla="*/ 34199 w 68722"/>
                <a:gd name="connsiteY6" fmla="*/ 0 h 84951"/>
                <a:gd name="connsiteX7" fmla="*/ 68723 w 68722"/>
                <a:gd name="connsiteY7" fmla="*/ 31338 h 84951"/>
                <a:gd name="connsiteX8" fmla="*/ 68723 w 68722"/>
                <a:gd name="connsiteY8" fmla="*/ 83042 h 84951"/>
                <a:gd name="connsiteX9" fmla="*/ 50746 w 68722"/>
                <a:gd name="connsiteY9" fmla="*/ 83042 h 84951"/>
                <a:gd name="connsiteX10" fmla="*/ 50746 w 68722"/>
                <a:gd name="connsiteY10" fmla="*/ 74453 h 84951"/>
                <a:gd name="connsiteX11" fmla="*/ 50428 w 68722"/>
                <a:gd name="connsiteY11" fmla="*/ 74453 h 84951"/>
                <a:gd name="connsiteX12" fmla="*/ 26724 w 68722"/>
                <a:gd name="connsiteY12" fmla="*/ 84951 h 84951"/>
                <a:gd name="connsiteX13" fmla="*/ 0 w 68722"/>
                <a:gd name="connsiteY13" fmla="*/ 59179 h 84951"/>
                <a:gd name="connsiteX14" fmla="*/ 34836 w 68722"/>
                <a:gd name="connsiteY14" fmla="*/ 32773 h 84951"/>
                <a:gd name="connsiteX15" fmla="*/ 31654 w 68722"/>
                <a:gd name="connsiteY15" fmla="*/ 70794 h 84951"/>
                <a:gd name="connsiteX16" fmla="*/ 50107 w 68722"/>
                <a:gd name="connsiteY16" fmla="*/ 61091 h 84951"/>
                <a:gd name="connsiteX17" fmla="*/ 50107 w 68722"/>
                <a:gd name="connsiteY17" fmla="*/ 46934 h 84951"/>
                <a:gd name="connsiteX18" fmla="*/ 36904 w 68722"/>
                <a:gd name="connsiteY18" fmla="*/ 45343 h 84951"/>
                <a:gd name="connsiteX19" fmla="*/ 18132 w 68722"/>
                <a:gd name="connsiteY19" fmla="*/ 58705 h 84951"/>
                <a:gd name="connsiteX20" fmla="*/ 31654 w 68722"/>
                <a:gd name="connsiteY20" fmla="*/ 70794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722" h="84951">
                  <a:moveTo>
                    <a:pt x="34836" y="32773"/>
                  </a:moveTo>
                  <a:cubicBezTo>
                    <a:pt x="40086" y="32773"/>
                    <a:pt x="44859" y="33091"/>
                    <a:pt x="50107" y="34520"/>
                  </a:cubicBezTo>
                  <a:lnTo>
                    <a:pt x="50107" y="31656"/>
                  </a:lnTo>
                  <a:cubicBezTo>
                    <a:pt x="50107" y="21315"/>
                    <a:pt x="44064" y="15908"/>
                    <a:pt x="32290" y="15908"/>
                  </a:cubicBezTo>
                  <a:cubicBezTo>
                    <a:pt x="25769" y="15908"/>
                    <a:pt x="18451" y="17499"/>
                    <a:pt x="11768" y="20522"/>
                  </a:cubicBezTo>
                  <a:lnTo>
                    <a:pt x="7631" y="4614"/>
                  </a:lnTo>
                  <a:cubicBezTo>
                    <a:pt x="15106" y="1750"/>
                    <a:pt x="24971" y="0"/>
                    <a:pt x="34199" y="0"/>
                  </a:cubicBezTo>
                  <a:cubicBezTo>
                    <a:pt x="56949" y="0"/>
                    <a:pt x="68723" y="10660"/>
                    <a:pt x="68723" y="31338"/>
                  </a:cubicBezTo>
                  <a:lnTo>
                    <a:pt x="68723" y="83042"/>
                  </a:lnTo>
                  <a:lnTo>
                    <a:pt x="50746" y="83042"/>
                  </a:lnTo>
                  <a:lnTo>
                    <a:pt x="50746" y="74453"/>
                  </a:lnTo>
                  <a:lnTo>
                    <a:pt x="50428" y="74453"/>
                  </a:lnTo>
                  <a:cubicBezTo>
                    <a:pt x="43427" y="81610"/>
                    <a:pt x="36109" y="84951"/>
                    <a:pt x="26724" y="84951"/>
                  </a:cubicBezTo>
                  <a:cubicBezTo>
                    <a:pt x="10498" y="84951"/>
                    <a:pt x="0" y="74931"/>
                    <a:pt x="0" y="59179"/>
                  </a:cubicBezTo>
                  <a:cubicBezTo>
                    <a:pt x="-3" y="41998"/>
                    <a:pt x="12245" y="32773"/>
                    <a:pt x="34836" y="32773"/>
                  </a:cubicBezTo>
                  <a:close/>
                  <a:moveTo>
                    <a:pt x="31654" y="70794"/>
                  </a:moveTo>
                  <a:cubicBezTo>
                    <a:pt x="38495" y="70794"/>
                    <a:pt x="44857" y="67453"/>
                    <a:pt x="50107" y="61091"/>
                  </a:cubicBezTo>
                  <a:lnTo>
                    <a:pt x="50107" y="46934"/>
                  </a:lnTo>
                  <a:cubicBezTo>
                    <a:pt x="45652" y="45820"/>
                    <a:pt x="41041" y="45343"/>
                    <a:pt x="36904" y="45343"/>
                  </a:cubicBezTo>
                  <a:cubicBezTo>
                    <a:pt x="24974" y="45343"/>
                    <a:pt x="18132" y="50116"/>
                    <a:pt x="18132" y="58705"/>
                  </a:cubicBezTo>
                  <a:cubicBezTo>
                    <a:pt x="18132" y="66180"/>
                    <a:pt x="23380" y="70794"/>
                    <a:pt x="31654" y="7079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485BE301-9872-47F2-AFBD-FB3F120124EB}"/>
                </a:ext>
              </a:extLst>
            </p:cNvPr>
            <p:cNvSpPr/>
            <p:nvPr/>
          </p:nvSpPr>
          <p:spPr>
            <a:xfrm>
              <a:off x="2440884" y="538249"/>
              <a:ext cx="69680" cy="83042"/>
            </a:xfrm>
            <a:custGeom>
              <a:avLst/>
              <a:gdLst>
                <a:gd name="connsiteX0" fmla="*/ 69677 w 69680"/>
                <a:gd name="connsiteY0" fmla="*/ 83039 h 83042"/>
                <a:gd name="connsiteX1" fmla="*/ 50746 w 69680"/>
                <a:gd name="connsiteY1" fmla="*/ 83039 h 83042"/>
                <a:gd name="connsiteX2" fmla="*/ 50746 w 69680"/>
                <a:gd name="connsiteY2" fmla="*/ 36748 h 83042"/>
                <a:gd name="connsiteX3" fmla="*/ 35793 w 69680"/>
                <a:gd name="connsiteY3" fmla="*/ 17022 h 83042"/>
                <a:gd name="connsiteX4" fmla="*/ 18931 w 69680"/>
                <a:gd name="connsiteY4" fmla="*/ 36589 h 83042"/>
                <a:gd name="connsiteX5" fmla="*/ 18931 w 69680"/>
                <a:gd name="connsiteY5" fmla="*/ 83042 h 83042"/>
                <a:gd name="connsiteX6" fmla="*/ 0 w 69680"/>
                <a:gd name="connsiteY6" fmla="*/ 83042 h 83042"/>
                <a:gd name="connsiteX7" fmla="*/ 0 w 69680"/>
                <a:gd name="connsiteY7" fmla="*/ 2068 h 83042"/>
                <a:gd name="connsiteX8" fmla="*/ 18772 w 69680"/>
                <a:gd name="connsiteY8" fmla="*/ 2068 h 83042"/>
                <a:gd name="connsiteX9" fmla="*/ 18772 w 69680"/>
                <a:gd name="connsiteY9" fmla="*/ 11771 h 83042"/>
                <a:gd name="connsiteX10" fmla="*/ 19090 w 69680"/>
                <a:gd name="connsiteY10" fmla="*/ 11771 h 83042"/>
                <a:gd name="connsiteX11" fmla="*/ 42953 w 69680"/>
                <a:gd name="connsiteY11" fmla="*/ 0 h 83042"/>
                <a:gd name="connsiteX12" fmla="*/ 69680 w 69680"/>
                <a:gd name="connsiteY12" fmla="*/ 32773 h 83042"/>
                <a:gd name="connsiteX13" fmla="*/ 69680 w 69680"/>
                <a:gd name="connsiteY13" fmla="*/ 83039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83042">
                  <a:moveTo>
                    <a:pt x="69677" y="83039"/>
                  </a:moveTo>
                  <a:lnTo>
                    <a:pt x="50746" y="83039"/>
                  </a:lnTo>
                  <a:lnTo>
                    <a:pt x="50746" y="36748"/>
                  </a:lnTo>
                  <a:cubicBezTo>
                    <a:pt x="50746" y="24974"/>
                    <a:pt x="47246" y="17022"/>
                    <a:pt x="35793" y="17022"/>
                  </a:cubicBezTo>
                  <a:cubicBezTo>
                    <a:pt x="22590" y="17022"/>
                    <a:pt x="18931" y="27838"/>
                    <a:pt x="18931" y="36589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90" y="11771"/>
                  </a:lnTo>
                  <a:cubicBezTo>
                    <a:pt x="23860" y="4614"/>
                    <a:pt x="32452" y="0"/>
                    <a:pt x="42953" y="0"/>
                  </a:cubicBezTo>
                  <a:cubicBezTo>
                    <a:pt x="61407" y="0"/>
                    <a:pt x="69680" y="13521"/>
                    <a:pt x="69680" y="32773"/>
                  </a:cubicBezTo>
                  <a:lnTo>
                    <a:pt x="69680" y="8303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475EC96F-919F-4D3F-949D-8560FEEA4E50}"/>
                </a:ext>
              </a:extLst>
            </p:cNvPr>
            <p:cNvSpPr/>
            <p:nvPr/>
          </p:nvSpPr>
          <p:spPr>
            <a:xfrm>
              <a:off x="2530661" y="538246"/>
              <a:ext cx="75726" cy="115656"/>
            </a:xfrm>
            <a:custGeom>
              <a:avLst/>
              <a:gdLst>
                <a:gd name="connsiteX0" fmla="*/ 21320 w 75726"/>
                <a:gd name="connsiteY0" fmla="*/ 100700 h 115656"/>
                <a:gd name="connsiteX1" fmla="*/ 25457 w 75726"/>
                <a:gd name="connsiteY1" fmla="*/ 100541 h 115656"/>
                <a:gd name="connsiteX2" fmla="*/ 56795 w 75726"/>
                <a:gd name="connsiteY2" fmla="*/ 77473 h 115656"/>
                <a:gd name="connsiteX3" fmla="*/ 56795 w 75726"/>
                <a:gd name="connsiteY3" fmla="*/ 72223 h 115656"/>
                <a:gd name="connsiteX4" fmla="*/ 56636 w 75726"/>
                <a:gd name="connsiteY4" fmla="*/ 72223 h 115656"/>
                <a:gd name="connsiteX5" fmla="*/ 32137 w 75726"/>
                <a:gd name="connsiteY5" fmla="*/ 83520 h 115656"/>
                <a:gd name="connsiteX6" fmla="*/ 0 w 75726"/>
                <a:gd name="connsiteY6" fmla="*/ 42476 h 115656"/>
                <a:gd name="connsiteX7" fmla="*/ 32932 w 75726"/>
                <a:gd name="connsiteY7" fmla="*/ 0 h 115656"/>
                <a:gd name="connsiteX8" fmla="*/ 56795 w 75726"/>
                <a:gd name="connsiteY8" fmla="*/ 11297 h 115656"/>
                <a:gd name="connsiteX9" fmla="*/ 57114 w 75726"/>
                <a:gd name="connsiteY9" fmla="*/ 11297 h 115656"/>
                <a:gd name="connsiteX10" fmla="*/ 57114 w 75726"/>
                <a:gd name="connsiteY10" fmla="*/ 2068 h 115656"/>
                <a:gd name="connsiteX11" fmla="*/ 75726 w 75726"/>
                <a:gd name="connsiteY11" fmla="*/ 2068 h 115656"/>
                <a:gd name="connsiteX12" fmla="*/ 75726 w 75726"/>
                <a:gd name="connsiteY12" fmla="*/ 74769 h 115656"/>
                <a:gd name="connsiteX13" fmla="*/ 27204 w 75726"/>
                <a:gd name="connsiteY13" fmla="*/ 115494 h 115656"/>
                <a:gd name="connsiteX14" fmla="*/ 23227 w 75726"/>
                <a:gd name="connsiteY14" fmla="*/ 115656 h 115656"/>
                <a:gd name="connsiteX15" fmla="*/ 21320 w 75726"/>
                <a:gd name="connsiteY15" fmla="*/ 100700 h 115656"/>
                <a:gd name="connsiteX16" fmla="*/ 18778 w 75726"/>
                <a:gd name="connsiteY16" fmla="*/ 41998 h 115656"/>
                <a:gd name="connsiteX17" fmla="*/ 37708 w 75726"/>
                <a:gd name="connsiteY17" fmla="*/ 67293 h 115656"/>
                <a:gd name="connsiteX18" fmla="*/ 56798 w 75726"/>
                <a:gd name="connsiteY18" fmla="*/ 56633 h 115656"/>
                <a:gd name="connsiteX19" fmla="*/ 56798 w 75726"/>
                <a:gd name="connsiteY19" fmla="*/ 27682 h 115656"/>
                <a:gd name="connsiteX20" fmla="*/ 37549 w 75726"/>
                <a:gd name="connsiteY20" fmla="*/ 17022 h 115656"/>
                <a:gd name="connsiteX21" fmla="*/ 18778 w 75726"/>
                <a:gd name="connsiteY21" fmla="*/ 41998 h 11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726" h="115656">
                  <a:moveTo>
                    <a:pt x="21320" y="100700"/>
                  </a:moveTo>
                  <a:lnTo>
                    <a:pt x="25457" y="100541"/>
                  </a:lnTo>
                  <a:cubicBezTo>
                    <a:pt x="49639" y="99586"/>
                    <a:pt x="56795" y="92745"/>
                    <a:pt x="56795" y="77473"/>
                  </a:cubicBezTo>
                  <a:lnTo>
                    <a:pt x="56795" y="72223"/>
                  </a:lnTo>
                  <a:lnTo>
                    <a:pt x="56636" y="72223"/>
                  </a:lnTo>
                  <a:cubicBezTo>
                    <a:pt x="50909" y="79542"/>
                    <a:pt x="41842" y="83520"/>
                    <a:pt x="32137" y="83520"/>
                  </a:cubicBezTo>
                  <a:cubicBezTo>
                    <a:pt x="12570" y="83520"/>
                    <a:pt x="0" y="67450"/>
                    <a:pt x="0" y="42476"/>
                  </a:cubicBezTo>
                  <a:cubicBezTo>
                    <a:pt x="0" y="16862"/>
                    <a:pt x="13203" y="0"/>
                    <a:pt x="32932" y="0"/>
                  </a:cubicBezTo>
                  <a:cubicBezTo>
                    <a:pt x="42635" y="0"/>
                    <a:pt x="51386" y="4137"/>
                    <a:pt x="56795" y="11297"/>
                  </a:cubicBezTo>
                  <a:lnTo>
                    <a:pt x="57114" y="11297"/>
                  </a:lnTo>
                  <a:lnTo>
                    <a:pt x="57114" y="2068"/>
                  </a:lnTo>
                  <a:lnTo>
                    <a:pt x="75726" y="2068"/>
                  </a:lnTo>
                  <a:lnTo>
                    <a:pt x="75726" y="74769"/>
                  </a:lnTo>
                  <a:cubicBezTo>
                    <a:pt x="75726" y="101018"/>
                    <a:pt x="62361" y="114062"/>
                    <a:pt x="27204" y="115494"/>
                  </a:cubicBezTo>
                  <a:lnTo>
                    <a:pt x="23227" y="115656"/>
                  </a:lnTo>
                  <a:lnTo>
                    <a:pt x="21320" y="100700"/>
                  </a:lnTo>
                  <a:close/>
                  <a:moveTo>
                    <a:pt x="18778" y="41998"/>
                  </a:moveTo>
                  <a:cubicBezTo>
                    <a:pt x="18778" y="57906"/>
                    <a:pt x="25778" y="67293"/>
                    <a:pt x="37708" y="67293"/>
                  </a:cubicBezTo>
                  <a:cubicBezTo>
                    <a:pt x="44868" y="67293"/>
                    <a:pt x="50911" y="63793"/>
                    <a:pt x="56798" y="56633"/>
                  </a:cubicBezTo>
                  <a:lnTo>
                    <a:pt x="56798" y="27682"/>
                  </a:lnTo>
                  <a:cubicBezTo>
                    <a:pt x="51233" y="20681"/>
                    <a:pt x="44868" y="17022"/>
                    <a:pt x="37549" y="17022"/>
                  </a:cubicBezTo>
                  <a:cubicBezTo>
                    <a:pt x="25775" y="17022"/>
                    <a:pt x="18778" y="26091"/>
                    <a:pt x="18778" y="41998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6660FBF8-411E-4AA8-98BB-C8E6FD136C3C}"/>
                </a:ext>
              </a:extLst>
            </p:cNvPr>
            <p:cNvSpPr/>
            <p:nvPr/>
          </p:nvSpPr>
          <p:spPr>
            <a:xfrm>
              <a:off x="2626796" y="538246"/>
              <a:ext cx="73976" cy="84951"/>
            </a:xfrm>
            <a:custGeom>
              <a:avLst/>
              <a:gdLst>
                <a:gd name="connsiteX0" fmla="*/ 40089 w 73976"/>
                <a:gd name="connsiteY0" fmla="*/ 84951 h 84951"/>
                <a:gd name="connsiteX1" fmla="*/ 0 w 73976"/>
                <a:gd name="connsiteY1" fmla="*/ 42317 h 84951"/>
                <a:gd name="connsiteX2" fmla="*/ 38024 w 73976"/>
                <a:gd name="connsiteY2" fmla="*/ 0 h 84951"/>
                <a:gd name="connsiteX3" fmla="*/ 73976 w 73976"/>
                <a:gd name="connsiteY3" fmla="*/ 41203 h 84951"/>
                <a:gd name="connsiteX4" fmla="*/ 73658 w 73976"/>
                <a:gd name="connsiteY4" fmla="*/ 48999 h 84951"/>
                <a:gd name="connsiteX5" fmla="*/ 19249 w 73976"/>
                <a:gd name="connsiteY5" fmla="*/ 48999 h 84951"/>
                <a:gd name="connsiteX6" fmla="*/ 40248 w 73976"/>
                <a:gd name="connsiteY6" fmla="*/ 68725 h 84951"/>
                <a:gd name="connsiteX7" fmla="*/ 60134 w 73976"/>
                <a:gd name="connsiteY7" fmla="*/ 59179 h 84951"/>
                <a:gd name="connsiteX8" fmla="*/ 71905 w 73976"/>
                <a:gd name="connsiteY8" fmla="*/ 71589 h 84951"/>
                <a:gd name="connsiteX9" fmla="*/ 40089 w 73976"/>
                <a:gd name="connsiteY9" fmla="*/ 84951 h 84951"/>
                <a:gd name="connsiteX10" fmla="*/ 18931 w 73976"/>
                <a:gd name="connsiteY10" fmla="*/ 35157 h 84951"/>
                <a:gd name="connsiteX11" fmla="*/ 55679 w 73976"/>
                <a:gd name="connsiteY11" fmla="*/ 35157 h 84951"/>
                <a:gd name="connsiteX12" fmla="*/ 37703 w 73976"/>
                <a:gd name="connsiteY12" fmla="*/ 15590 h 84951"/>
                <a:gd name="connsiteX13" fmla="*/ 18931 w 73976"/>
                <a:gd name="connsiteY13" fmla="*/ 35157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6" h="84951">
                  <a:moveTo>
                    <a:pt x="40089" y="84951"/>
                  </a:moveTo>
                  <a:cubicBezTo>
                    <a:pt x="16067" y="84951"/>
                    <a:pt x="0" y="67930"/>
                    <a:pt x="0" y="42317"/>
                  </a:cubicBezTo>
                  <a:cubicBezTo>
                    <a:pt x="0" y="17181"/>
                    <a:pt x="15430" y="0"/>
                    <a:pt x="38024" y="0"/>
                  </a:cubicBezTo>
                  <a:cubicBezTo>
                    <a:pt x="59819" y="0"/>
                    <a:pt x="73976" y="16226"/>
                    <a:pt x="73976" y="41203"/>
                  </a:cubicBezTo>
                  <a:cubicBezTo>
                    <a:pt x="73976" y="43908"/>
                    <a:pt x="73817" y="46769"/>
                    <a:pt x="73658" y="48999"/>
                  </a:cubicBezTo>
                  <a:lnTo>
                    <a:pt x="19249" y="48999"/>
                  </a:lnTo>
                  <a:cubicBezTo>
                    <a:pt x="21318" y="61566"/>
                    <a:pt x="28793" y="68725"/>
                    <a:pt x="40248" y="68725"/>
                  </a:cubicBezTo>
                  <a:cubicBezTo>
                    <a:pt x="47723" y="68725"/>
                    <a:pt x="53770" y="65862"/>
                    <a:pt x="60134" y="59179"/>
                  </a:cubicBezTo>
                  <a:lnTo>
                    <a:pt x="71905" y="71589"/>
                  </a:lnTo>
                  <a:cubicBezTo>
                    <a:pt x="62680" y="80656"/>
                    <a:pt x="52341" y="84951"/>
                    <a:pt x="40089" y="84951"/>
                  </a:cubicBezTo>
                  <a:close/>
                  <a:moveTo>
                    <a:pt x="18931" y="35157"/>
                  </a:moveTo>
                  <a:lnTo>
                    <a:pt x="55679" y="35157"/>
                  </a:lnTo>
                  <a:cubicBezTo>
                    <a:pt x="54883" y="22746"/>
                    <a:pt x="48360" y="15590"/>
                    <a:pt x="37703" y="15590"/>
                  </a:cubicBezTo>
                  <a:cubicBezTo>
                    <a:pt x="27204" y="15590"/>
                    <a:pt x="20522" y="22590"/>
                    <a:pt x="18931" y="3515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772FA31D-EF28-4038-81A3-021CD87936C4}"/>
                </a:ext>
              </a:extLst>
            </p:cNvPr>
            <p:cNvSpPr/>
            <p:nvPr/>
          </p:nvSpPr>
          <p:spPr>
            <a:xfrm>
              <a:off x="2721451" y="538249"/>
              <a:ext cx="69680" cy="83042"/>
            </a:xfrm>
            <a:custGeom>
              <a:avLst/>
              <a:gdLst>
                <a:gd name="connsiteX0" fmla="*/ 69677 w 69680"/>
                <a:gd name="connsiteY0" fmla="*/ 83039 h 83042"/>
                <a:gd name="connsiteX1" fmla="*/ 50746 w 69680"/>
                <a:gd name="connsiteY1" fmla="*/ 83039 h 83042"/>
                <a:gd name="connsiteX2" fmla="*/ 50746 w 69680"/>
                <a:gd name="connsiteY2" fmla="*/ 36748 h 83042"/>
                <a:gd name="connsiteX3" fmla="*/ 35793 w 69680"/>
                <a:gd name="connsiteY3" fmla="*/ 17022 h 83042"/>
                <a:gd name="connsiteX4" fmla="*/ 18931 w 69680"/>
                <a:gd name="connsiteY4" fmla="*/ 36589 h 83042"/>
                <a:gd name="connsiteX5" fmla="*/ 18931 w 69680"/>
                <a:gd name="connsiteY5" fmla="*/ 83042 h 83042"/>
                <a:gd name="connsiteX6" fmla="*/ 0 w 69680"/>
                <a:gd name="connsiteY6" fmla="*/ 83042 h 83042"/>
                <a:gd name="connsiteX7" fmla="*/ 0 w 69680"/>
                <a:gd name="connsiteY7" fmla="*/ 2068 h 83042"/>
                <a:gd name="connsiteX8" fmla="*/ 18772 w 69680"/>
                <a:gd name="connsiteY8" fmla="*/ 2068 h 83042"/>
                <a:gd name="connsiteX9" fmla="*/ 18772 w 69680"/>
                <a:gd name="connsiteY9" fmla="*/ 11771 h 83042"/>
                <a:gd name="connsiteX10" fmla="*/ 19090 w 69680"/>
                <a:gd name="connsiteY10" fmla="*/ 11771 h 83042"/>
                <a:gd name="connsiteX11" fmla="*/ 42953 w 69680"/>
                <a:gd name="connsiteY11" fmla="*/ 0 h 83042"/>
                <a:gd name="connsiteX12" fmla="*/ 69680 w 69680"/>
                <a:gd name="connsiteY12" fmla="*/ 32773 h 83042"/>
                <a:gd name="connsiteX13" fmla="*/ 69680 w 69680"/>
                <a:gd name="connsiteY13" fmla="*/ 83039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83042">
                  <a:moveTo>
                    <a:pt x="69677" y="83039"/>
                  </a:moveTo>
                  <a:lnTo>
                    <a:pt x="50746" y="83039"/>
                  </a:lnTo>
                  <a:lnTo>
                    <a:pt x="50746" y="36748"/>
                  </a:lnTo>
                  <a:cubicBezTo>
                    <a:pt x="50746" y="24974"/>
                    <a:pt x="47246" y="17022"/>
                    <a:pt x="35793" y="17022"/>
                  </a:cubicBezTo>
                  <a:cubicBezTo>
                    <a:pt x="22590" y="17022"/>
                    <a:pt x="18931" y="27838"/>
                    <a:pt x="18931" y="36589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90" y="11771"/>
                  </a:lnTo>
                  <a:cubicBezTo>
                    <a:pt x="23860" y="4614"/>
                    <a:pt x="32452" y="0"/>
                    <a:pt x="42953" y="0"/>
                  </a:cubicBezTo>
                  <a:cubicBezTo>
                    <a:pt x="61407" y="0"/>
                    <a:pt x="69680" y="13521"/>
                    <a:pt x="69680" y="32773"/>
                  </a:cubicBezTo>
                  <a:lnTo>
                    <a:pt x="69680" y="8303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88BD913F-4C62-44BA-BD5C-9CD52EB68225}"/>
                </a:ext>
              </a:extLst>
            </p:cNvPr>
            <p:cNvSpPr/>
            <p:nvPr/>
          </p:nvSpPr>
          <p:spPr>
            <a:xfrm>
              <a:off x="2812856" y="562586"/>
              <a:ext cx="39770" cy="17976"/>
            </a:xfrm>
            <a:custGeom>
              <a:avLst/>
              <a:gdLst>
                <a:gd name="connsiteX0" fmla="*/ 39771 w 39770"/>
                <a:gd name="connsiteY0" fmla="*/ 17976 h 17976"/>
                <a:gd name="connsiteX1" fmla="*/ 0 w 39770"/>
                <a:gd name="connsiteY1" fmla="*/ 17976 h 17976"/>
                <a:gd name="connsiteX2" fmla="*/ 0 w 39770"/>
                <a:gd name="connsiteY2" fmla="*/ 0 h 17976"/>
                <a:gd name="connsiteX3" fmla="*/ 39771 w 39770"/>
                <a:gd name="connsiteY3" fmla="*/ 0 h 17976"/>
                <a:gd name="connsiteX4" fmla="*/ 39771 w 39770"/>
                <a:gd name="connsiteY4" fmla="*/ 17976 h 1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70" h="17976">
                  <a:moveTo>
                    <a:pt x="39771" y="17976"/>
                  </a:moveTo>
                  <a:lnTo>
                    <a:pt x="0" y="17976"/>
                  </a:lnTo>
                  <a:lnTo>
                    <a:pt x="0" y="0"/>
                  </a:lnTo>
                  <a:lnTo>
                    <a:pt x="39771" y="0"/>
                  </a:lnTo>
                  <a:lnTo>
                    <a:pt x="39771" y="1797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FE3B18E0-75EE-4668-B758-235F8B53E006}"/>
                </a:ext>
              </a:extLst>
            </p:cNvPr>
            <p:cNvSpPr/>
            <p:nvPr/>
          </p:nvSpPr>
          <p:spPr>
            <a:xfrm>
              <a:off x="2877211" y="509291"/>
              <a:ext cx="89088" cy="111996"/>
            </a:xfrm>
            <a:custGeom>
              <a:avLst/>
              <a:gdLst>
                <a:gd name="connsiteX0" fmla="*/ 3 w 89088"/>
                <a:gd name="connsiteY0" fmla="*/ 0 h 111996"/>
                <a:gd name="connsiteX1" fmla="*/ 20207 w 89088"/>
                <a:gd name="connsiteY1" fmla="*/ 0 h 111996"/>
                <a:gd name="connsiteX2" fmla="*/ 69999 w 89088"/>
                <a:gd name="connsiteY2" fmla="*/ 78110 h 111996"/>
                <a:gd name="connsiteX3" fmla="*/ 70317 w 89088"/>
                <a:gd name="connsiteY3" fmla="*/ 78110 h 111996"/>
                <a:gd name="connsiteX4" fmla="*/ 69839 w 89088"/>
                <a:gd name="connsiteY4" fmla="*/ 0 h 111996"/>
                <a:gd name="connsiteX5" fmla="*/ 89088 w 89088"/>
                <a:gd name="connsiteY5" fmla="*/ 0 h 111996"/>
                <a:gd name="connsiteX6" fmla="*/ 89088 w 89088"/>
                <a:gd name="connsiteY6" fmla="*/ 111997 h 111996"/>
                <a:gd name="connsiteX7" fmla="*/ 69362 w 89088"/>
                <a:gd name="connsiteY7" fmla="*/ 111997 h 111996"/>
                <a:gd name="connsiteX8" fmla="*/ 19408 w 89088"/>
                <a:gd name="connsiteY8" fmla="*/ 33407 h 111996"/>
                <a:gd name="connsiteX9" fmla="*/ 19090 w 89088"/>
                <a:gd name="connsiteY9" fmla="*/ 33407 h 111996"/>
                <a:gd name="connsiteX10" fmla="*/ 19408 w 89088"/>
                <a:gd name="connsiteY10" fmla="*/ 111997 h 111996"/>
                <a:gd name="connsiteX11" fmla="*/ 0 w 89088"/>
                <a:gd name="connsiteY11" fmla="*/ 111997 h 111996"/>
                <a:gd name="connsiteX12" fmla="*/ 0 w 89088"/>
                <a:gd name="connsiteY12" fmla="*/ 0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9088" h="111996">
                  <a:moveTo>
                    <a:pt x="3" y="0"/>
                  </a:moveTo>
                  <a:lnTo>
                    <a:pt x="20207" y="0"/>
                  </a:lnTo>
                  <a:lnTo>
                    <a:pt x="69999" y="78110"/>
                  </a:lnTo>
                  <a:lnTo>
                    <a:pt x="70317" y="78110"/>
                  </a:lnTo>
                  <a:lnTo>
                    <a:pt x="69839" y="0"/>
                  </a:lnTo>
                  <a:lnTo>
                    <a:pt x="89088" y="0"/>
                  </a:lnTo>
                  <a:lnTo>
                    <a:pt x="89088" y="111997"/>
                  </a:lnTo>
                  <a:lnTo>
                    <a:pt x="69362" y="111997"/>
                  </a:lnTo>
                  <a:lnTo>
                    <a:pt x="19408" y="33407"/>
                  </a:lnTo>
                  <a:lnTo>
                    <a:pt x="19090" y="33407"/>
                  </a:lnTo>
                  <a:lnTo>
                    <a:pt x="19408" y="111997"/>
                  </a:lnTo>
                  <a:lnTo>
                    <a:pt x="0" y="1119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FEA341A5-5F3C-4D35-AD96-F1451D4D78A4}"/>
                </a:ext>
              </a:extLst>
            </p:cNvPr>
            <p:cNvSpPr/>
            <p:nvPr/>
          </p:nvSpPr>
          <p:spPr>
            <a:xfrm>
              <a:off x="2992135" y="505635"/>
              <a:ext cx="69677" cy="117562"/>
            </a:xfrm>
            <a:custGeom>
              <a:avLst/>
              <a:gdLst>
                <a:gd name="connsiteX0" fmla="*/ 18931 w 69677"/>
                <a:gd name="connsiteY0" fmla="*/ 83360 h 117562"/>
                <a:gd name="connsiteX1" fmla="*/ 34998 w 69677"/>
                <a:gd name="connsiteY1" fmla="*/ 100382 h 117562"/>
                <a:gd name="connsiteX2" fmla="*/ 50746 w 69677"/>
                <a:gd name="connsiteY2" fmla="*/ 83201 h 117562"/>
                <a:gd name="connsiteX3" fmla="*/ 50746 w 69677"/>
                <a:gd name="connsiteY3" fmla="*/ 34680 h 117562"/>
                <a:gd name="connsiteX4" fmla="*/ 69677 w 69677"/>
                <a:gd name="connsiteY4" fmla="*/ 34680 h 117562"/>
                <a:gd name="connsiteX5" fmla="*/ 69677 w 69677"/>
                <a:gd name="connsiteY5" fmla="*/ 83838 h 117562"/>
                <a:gd name="connsiteX6" fmla="*/ 35475 w 69677"/>
                <a:gd name="connsiteY6" fmla="*/ 117563 h 117562"/>
                <a:gd name="connsiteX7" fmla="*/ 0 w 69677"/>
                <a:gd name="connsiteY7" fmla="*/ 83997 h 117562"/>
                <a:gd name="connsiteX8" fmla="*/ 0 w 69677"/>
                <a:gd name="connsiteY8" fmla="*/ 34680 h 117562"/>
                <a:gd name="connsiteX9" fmla="*/ 18931 w 69677"/>
                <a:gd name="connsiteY9" fmla="*/ 34680 h 117562"/>
                <a:gd name="connsiteX10" fmla="*/ 18931 w 69677"/>
                <a:gd name="connsiteY10" fmla="*/ 83360 h 117562"/>
                <a:gd name="connsiteX11" fmla="*/ 18294 w 69677"/>
                <a:gd name="connsiteY11" fmla="*/ 22113 h 117562"/>
                <a:gd name="connsiteX12" fmla="*/ 6998 w 69677"/>
                <a:gd name="connsiteY12" fmla="*/ 11135 h 117562"/>
                <a:gd name="connsiteX13" fmla="*/ 18294 w 69677"/>
                <a:gd name="connsiteY13" fmla="*/ 0 h 117562"/>
                <a:gd name="connsiteX14" fmla="*/ 29588 w 69677"/>
                <a:gd name="connsiteY14" fmla="*/ 11135 h 117562"/>
                <a:gd name="connsiteX15" fmla="*/ 18294 w 69677"/>
                <a:gd name="connsiteY15" fmla="*/ 22113 h 117562"/>
                <a:gd name="connsiteX16" fmla="*/ 51383 w 69677"/>
                <a:gd name="connsiteY16" fmla="*/ 22113 h 117562"/>
                <a:gd name="connsiteX17" fmla="*/ 40089 w 69677"/>
                <a:gd name="connsiteY17" fmla="*/ 11135 h 117562"/>
                <a:gd name="connsiteX18" fmla="*/ 51383 w 69677"/>
                <a:gd name="connsiteY18" fmla="*/ 0 h 117562"/>
                <a:gd name="connsiteX19" fmla="*/ 62680 w 69677"/>
                <a:gd name="connsiteY19" fmla="*/ 11135 h 117562"/>
                <a:gd name="connsiteX20" fmla="*/ 51383 w 69677"/>
                <a:gd name="connsiteY20" fmla="*/ 22113 h 11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677" h="117562">
                  <a:moveTo>
                    <a:pt x="18931" y="83360"/>
                  </a:moveTo>
                  <a:cubicBezTo>
                    <a:pt x="18931" y="94498"/>
                    <a:pt x="24500" y="100382"/>
                    <a:pt x="34998" y="100382"/>
                  </a:cubicBezTo>
                  <a:cubicBezTo>
                    <a:pt x="45340" y="100382"/>
                    <a:pt x="50746" y="94654"/>
                    <a:pt x="50746" y="83201"/>
                  </a:cubicBezTo>
                  <a:lnTo>
                    <a:pt x="50746" y="34680"/>
                  </a:lnTo>
                  <a:lnTo>
                    <a:pt x="69677" y="34680"/>
                  </a:lnTo>
                  <a:lnTo>
                    <a:pt x="69677" y="83838"/>
                  </a:lnTo>
                  <a:cubicBezTo>
                    <a:pt x="69677" y="105155"/>
                    <a:pt x="57747" y="117563"/>
                    <a:pt x="35475" y="117563"/>
                  </a:cubicBezTo>
                  <a:cubicBezTo>
                    <a:pt x="13362" y="117563"/>
                    <a:pt x="0" y="105155"/>
                    <a:pt x="0" y="83997"/>
                  </a:cubicBezTo>
                  <a:lnTo>
                    <a:pt x="0" y="34680"/>
                  </a:lnTo>
                  <a:lnTo>
                    <a:pt x="18931" y="34680"/>
                  </a:lnTo>
                  <a:lnTo>
                    <a:pt x="18931" y="83360"/>
                  </a:lnTo>
                  <a:close/>
                  <a:moveTo>
                    <a:pt x="18294" y="22113"/>
                  </a:moveTo>
                  <a:cubicBezTo>
                    <a:pt x="12248" y="22113"/>
                    <a:pt x="6998" y="17022"/>
                    <a:pt x="6998" y="11135"/>
                  </a:cubicBezTo>
                  <a:cubicBezTo>
                    <a:pt x="6998" y="5248"/>
                    <a:pt x="12248" y="0"/>
                    <a:pt x="18294" y="0"/>
                  </a:cubicBezTo>
                  <a:cubicBezTo>
                    <a:pt x="24338" y="0"/>
                    <a:pt x="29588" y="5248"/>
                    <a:pt x="29588" y="11135"/>
                  </a:cubicBezTo>
                  <a:cubicBezTo>
                    <a:pt x="29591" y="17022"/>
                    <a:pt x="24338" y="22113"/>
                    <a:pt x="18294" y="22113"/>
                  </a:cubicBezTo>
                  <a:close/>
                  <a:moveTo>
                    <a:pt x="51383" y="22113"/>
                  </a:moveTo>
                  <a:cubicBezTo>
                    <a:pt x="45340" y="22113"/>
                    <a:pt x="40089" y="17022"/>
                    <a:pt x="40089" y="11135"/>
                  </a:cubicBezTo>
                  <a:cubicBezTo>
                    <a:pt x="40089" y="5248"/>
                    <a:pt x="45340" y="0"/>
                    <a:pt x="51383" y="0"/>
                  </a:cubicBezTo>
                  <a:cubicBezTo>
                    <a:pt x="57429" y="0"/>
                    <a:pt x="62680" y="5248"/>
                    <a:pt x="62680" y="11135"/>
                  </a:cubicBezTo>
                  <a:cubicBezTo>
                    <a:pt x="62680" y="17022"/>
                    <a:pt x="57429" y="22113"/>
                    <a:pt x="51383" y="22113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C5DD879D-8176-4140-9BD9-000186946179}"/>
                </a:ext>
              </a:extLst>
            </p:cNvPr>
            <p:cNvSpPr/>
            <p:nvPr/>
          </p:nvSpPr>
          <p:spPr>
            <a:xfrm>
              <a:off x="3085817" y="538249"/>
              <a:ext cx="48999" cy="83039"/>
            </a:xfrm>
            <a:custGeom>
              <a:avLst/>
              <a:gdLst>
                <a:gd name="connsiteX0" fmla="*/ 48999 w 48999"/>
                <a:gd name="connsiteY0" fmla="*/ 1747 h 83039"/>
                <a:gd name="connsiteX1" fmla="*/ 45976 w 48999"/>
                <a:gd name="connsiteY1" fmla="*/ 21155 h 83039"/>
                <a:gd name="connsiteX2" fmla="*/ 35475 w 48999"/>
                <a:gd name="connsiteY2" fmla="*/ 18610 h 83039"/>
                <a:gd name="connsiteX3" fmla="*/ 18931 w 48999"/>
                <a:gd name="connsiteY3" fmla="*/ 41518 h 83039"/>
                <a:gd name="connsiteX4" fmla="*/ 18931 w 48999"/>
                <a:gd name="connsiteY4" fmla="*/ 83039 h 83039"/>
                <a:gd name="connsiteX5" fmla="*/ 0 w 48999"/>
                <a:gd name="connsiteY5" fmla="*/ 83039 h 83039"/>
                <a:gd name="connsiteX6" fmla="*/ 0 w 48999"/>
                <a:gd name="connsiteY6" fmla="*/ 2066 h 83039"/>
                <a:gd name="connsiteX7" fmla="*/ 18613 w 48999"/>
                <a:gd name="connsiteY7" fmla="*/ 2066 h 83039"/>
                <a:gd name="connsiteX8" fmla="*/ 18613 w 48999"/>
                <a:gd name="connsiteY8" fmla="*/ 12248 h 83039"/>
                <a:gd name="connsiteX9" fmla="*/ 18931 w 48999"/>
                <a:gd name="connsiteY9" fmla="*/ 12248 h 83039"/>
                <a:gd name="connsiteX10" fmla="*/ 40089 w 48999"/>
                <a:gd name="connsiteY10" fmla="*/ 0 h 83039"/>
                <a:gd name="connsiteX11" fmla="*/ 48999 w 48999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9" h="83039">
                  <a:moveTo>
                    <a:pt x="48999" y="1747"/>
                  </a:moveTo>
                  <a:lnTo>
                    <a:pt x="45976" y="21155"/>
                  </a:lnTo>
                  <a:cubicBezTo>
                    <a:pt x="43115" y="19564"/>
                    <a:pt x="39615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4" y="4614"/>
                    <a:pt x="30861" y="0"/>
                    <a:pt x="40089" y="0"/>
                  </a:cubicBezTo>
                  <a:cubicBezTo>
                    <a:pt x="42794" y="-3"/>
                    <a:pt x="46132" y="474"/>
                    <a:pt x="48999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C9C767EF-A006-4CCD-BA95-925DE5BD92DA}"/>
                </a:ext>
              </a:extLst>
            </p:cNvPr>
            <p:cNvSpPr/>
            <p:nvPr/>
          </p:nvSpPr>
          <p:spPr>
            <a:xfrm>
              <a:off x="3150589" y="538249"/>
              <a:ext cx="69680" cy="83042"/>
            </a:xfrm>
            <a:custGeom>
              <a:avLst/>
              <a:gdLst>
                <a:gd name="connsiteX0" fmla="*/ 69680 w 69680"/>
                <a:gd name="connsiteY0" fmla="*/ 83039 h 83042"/>
                <a:gd name="connsiteX1" fmla="*/ 50749 w 69680"/>
                <a:gd name="connsiteY1" fmla="*/ 83039 h 83042"/>
                <a:gd name="connsiteX2" fmla="*/ 50749 w 69680"/>
                <a:gd name="connsiteY2" fmla="*/ 36748 h 83042"/>
                <a:gd name="connsiteX3" fmla="*/ 35793 w 69680"/>
                <a:gd name="connsiteY3" fmla="*/ 17022 h 83042"/>
                <a:gd name="connsiteX4" fmla="*/ 18931 w 69680"/>
                <a:gd name="connsiteY4" fmla="*/ 36589 h 83042"/>
                <a:gd name="connsiteX5" fmla="*/ 18931 w 69680"/>
                <a:gd name="connsiteY5" fmla="*/ 83042 h 83042"/>
                <a:gd name="connsiteX6" fmla="*/ 0 w 69680"/>
                <a:gd name="connsiteY6" fmla="*/ 83042 h 83042"/>
                <a:gd name="connsiteX7" fmla="*/ 0 w 69680"/>
                <a:gd name="connsiteY7" fmla="*/ 2068 h 83042"/>
                <a:gd name="connsiteX8" fmla="*/ 18772 w 69680"/>
                <a:gd name="connsiteY8" fmla="*/ 2068 h 83042"/>
                <a:gd name="connsiteX9" fmla="*/ 18772 w 69680"/>
                <a:gd name="connsiteY9" fmla="*/ 11771 h 83042"/>
                <a:gd name="connsiteX10" fmla="*/ 19087 w 69680"/>
                <a:gd name="connsiteY10" fmla="*/ 11771 h 83042"/>
                <a:gd name="connsiteX11" fmla="*/ 42950 w 69680"/>
                <a:gd name="connsiteY11" fmla="*/ 0 h 83042"/>
                <a:gd name="connsiteX12" fmla="*/ 69677 w 69680"/>
                <a:gd name="connsiteY12" fmla="*/ 32773 h 83042"/>
                <a:gd name="connsiteX13" fmla="*/ 69677 w 69680"/>
                <a:gd name="connsiteY13" fmla="*/ 83039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83042">
                  <a:moveTo>
                    <a:pt x="69680" y="83039"/>
                  </a:moveTo>
                  <a:lnTo>
                    <a:pt x="50749" y="83039"/>
                  </a:lnTo>
                  <a:lnTo>
                    <a:pt x="50749" y="36748"/>
                  </a:lnTo>
                  <a:cubicBezTo>
                    <a:pt x="50749" y="24974"/>
                    <a:pt x="47249" y="17022"/>
                    <a:pt x="35793" y="17022"/>
                  </a:cubicBezTo>
                  <a:cubicBezTo>
                    <a:pt x="22590" y="17022"/>
                    <a:pt x="18931" y="27838"/>
                    <a:pt x="18931" y="36589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87" y="11771"/>
                  </a:lnTo>
                  <a:cubicBezTo>
                    <a:pt x="23860" y="4614"/>
                    <a:pt x="32452" y="0"/>
                    <a:pt x="42950" y="0"/>
                  </a:cubicBezTo>
                  <a:cubicBezTo>
                    <a:pt x="61404" y="0"/>
                    <a:pt x="69677" y="13521"/>
                    <a:pt x="69677" y="32773"/>
                  </a:cubicBezTo>
                  <a:lnTo>
                    <a:pt x="69677" y="8303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556A9A39-719D-49F0-BD55-955AEDABDC87}"/>
                </a:ext>
              </a:extLst>
            </p:cNvPr>
            <p:cNvSpPr/>
            <p:nvPr/>
          </p:nvSpPr>
          <p:spPr>
            <a:xfrm>
              <a:off x="3244410" y="502930"/>
              <a:ext cx="75570" cy="120267"/>
            </a:xfrm>
            <a:custGeom>
              <a:avLst/>
              <a:gdLst>
                <a:gd name="connsiteX0" fmla="*/ 75570 w 75570"/>
                <a:gd name="connsiteY0" fmla="*/ 77314 h 120267"/>
                <a:gd name="connsiteX1" fmla="*/ 42479 w 75570"/>
                <a:gd name="connsiteY1" fmla="*/ 120267 h 120267"/>
                <a:gd name="connsiteX2" fmla="*/ 18453 w 75570"/>
                <a:gd name="connsiteY2" fmla="*/ 108974 h 120267"/>
                <a:gd name="connsiteX3" fmla="*/ 18138 w 75570"/>
                <a:gd name="connsiteY3" fmla="*/ 108974 h 120267"/>
                <a:gd name="connsiteX4" fmla="*/ 18138 w 75570"/>
                <a:gd name="connsiteY4" fmla="*/ 118361 h 120267"/>
                <a:gd name="connsiteX5" fmla="*/ 0 w 75570"/>
                <a:gd name="connsiteY5" fmla="*/ 118361 h 120267"/>
                <a:gd name="connsiteX6" fmla="*/ 0 w 75570"/>
                <a:gd name="connsiteY6" fmla="*/ 4773 h 120267"/>
                <a:gd name="connsiteX7" fmla="*/ 18931 w 75570"/>
                <a:gd name="connsiteY7" fmla="*/ 0 h 120267"/>
                <a:gd name="connsiteX8" fmla="*/ 18931 w 75570"/>
                <a:gd name="connsiteY8" fmla="*/ 46772 h 120267"/>
                <a:gd name="connsiteX9" fmla="*/ 19249 w 75570"/>
                <a:gd name="connsiteY9" fmla="*/ 46772 h 120267"/>
                <a:gd name="connsiteX10" fmla="*/ 42953 w 75570"/>
                <a:gd name="connsiteY10" fmla="*/ 35319 h 120267"/>
                <a:gd name="connsiteX11" fmla="*/ 75570 w 75570"/>
                <a:gd name="connsiteY11" fmla="*/ 77314 h 120267"/>
                <a:gd name="connsiteX12" fmla="*/ 56955 w 75570"/>
                <a:gd name="connsiteY12" fmla="*/ 77792 h 120267"/>
                <a:gd name="connsiteX13" fmla="*/ 38024 w 75570"/>
                <a:gd name="connsiteY13" fmla="*/ 52337 h 120267"/>
                <a:gd name="connsiteX14" fmla="*/ 18931 w 75570"/>
                <a:gd name="connsiteY14" fmla="*/ 62836 h 120267"/>
                <a:gd name="connsiteX15" fmla="*/ 18931 w 75570"/>
                <a:gd name="connsiteY15" fmla="*/ 92427 h 120267"/>
                <a:gd name="connsiteX16" fmla="*/ 38180 w 75570"/>
                <a:gd name="connsiteY16" fmla="*/ 103402 h 120267"/>
                <a:gd name="connsiteX17" fmla="*/ 56955 w 75570"/>
                <a:gd name="connsiteY17" fmla="*/ 77792 h 12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570" h="120267">
                  <a:moveTo>
                    <a:pt x="75570" y="77314"/>
                  </a:moveTo>
                  <a:cubicBezTo>
                    <a:pt x="75570" y="103405"/>
                    <a:pt x="62379" y="120267"/>
                    <a:pt x="42479" y="120267"/>
                  </a:cubicBezTo>
                  <a:cubicBezTo>
                    <a:pt x="32296" y="120267"/>
                    <a:pt x="23863" y="115974"/>
                    <a:pt x="18453" y="108974"/>
                  </a:cubicBezTo>
                  <a:lnTo>
                    <a:pt x="18138" y="108974"/>
                  </a:lnTo>
                  <a:lnTo>
                    <a:pt x="18138" y="118361"/>
                  </a:lnTo>
                  <a:lnTo>
                    <a:pt x="0" y="118361"/>
                  </a:lnTo>
                  <a:lnTo>
                    <a:pt x="0" y="4773"/>
                  </a:lnTo>
                  <a:lnTo>
                    <a:pt x="18931" y="0"/>
                  </a:lnTo>
                  <a:lnTo>
                    <a:pt x="18931" y="46772"/>
                  </a:lnTo>
                  <a:lnTo>
                    <a:pt x="19249" y="46772"/>
                  </a:lnTo>
                  <a:cubicBezTo>
                    <a:pt x="24659" y="39612"/>
                    <a:pt x="32929" y="35319"/>
                    <a:pt x="42953" y="35319"/>
                  </a:cubicBezTo>
                  <a:cubicBezTo>
                    <a:pt x="62379" y="35316"/>
                    <a:pt x="75570" y="51065"/>
                    <a:pt x="75570" y="77314"/>
                  </a:cubicBezTo>
                  <a:close/>
                  <a:moveTo>
                    <a:pt x="56955" y="77792"/>
                  </a:moveTo>
                  <a:cubicBezTo>
                    <a:pt x="56955" y="61088"/>
                    <a:pt x="50116" y="52337"/>
                    <a:pt x="38024" y="52337"/>
                  </a:cubicBezTo>
                  <a:cubicBezTo>
                    <a:pt x="30705" y="52337"/>
                    <a:pt x="24821" y="55520"/>
                    <a:pt x="18931" y="62836"/>
                  </a:cubicBezTo>
                  <a:lnTo>
                    <a:pt x="18931" y="92427"/>
                  </a:lnTo>
                  <a:cubicBezTo>
                    <a:pt x="24341" y="99586"/>
                    <a:pt x="30386" y="103402"/>
                    <a:pt x="38180" y="103402"/>
                  </a:cubicBezTo>
                  <a:cubicBezTo>
                    <a:pt x="50431" y="103405"/>
                    <a:pt x="56955" y="94018"/>
                    <a:pt x="56955" y="77792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3F012C06-B450-4644-B6AA-1128BF4E578B}"/>
                </a:ext>
              </a:extLst>
            </p:cNvPr>
            <p:cNvSpPr/>
            <p:nvPr/>
          </p:nvSpPr>
          <p:spPr>
            <a:xfrm>
              <a:off x="3336585" y="538246"/>
              <a:ext cx="73999" cy="84951"/>
            </a:xfrm>
            <a:custGeom>
              <a:avLst/>
              <a:gdLst>
                <a:gd name="connsiteX0" fmla="*/ 40095 w 73999"/>
                <a:gd name="connsiteY0" fmla="*/ 84951 h 84951"/>
                <a:gd name="connsiteX1" fmla="*/ 0 w 73999"/>
                <a:gd name="connsiteY1" fmla="*/ 42317 h 84951"/>
                <a:gd name="connsiteX2" fmla="*/ 38041 w 73999"/>
                <a:gd name="connsiteY2" fmla="*/ 0 h 84951"/>
                <a:gd name="connsiteX3" fmla="*/ 73999 w 73999"/>
                <a:gd name="connsiteY3" fmla="*/ 41203 h 84951"/>
                <a:gd name="connsiteX4" fmla="*/ 73681 w 73999"/>
                <a:gd name="connsiteY4" fmla="*/ 48999 h 84951"/>
                <a:gd name="connsiteX5" fmla="*/ 19267 w 73999"/>
                <a:gd name="connsiteY5" fmla="*/ 48999 h 84951"/>
                <a:gd name="connsiteX6" fmla="*/ 40269 w 73999"/>
                <a:gd name="connsiteY6" fmla="*/ 68725 h 84951"/>
                <a:gd name="connsiteX7" fmla="*/ 60143 w 73999"/>
                <a:gd name="connsiteY7" fmla="*/ 59179 h 84951"/>
                <a:gd name="connsiteX8" fmla="*/ 71916 w 73999"/>
                <a:gd name="connsiteY8" fmla="*/ 71589 h 84951"/>
                <a:gd name="connsiteX9" fmla="*/ 40095 w 73999"/>
                <a:gd name="connsiteY9" fmla="*/ 84951 h 84951"/>
                <a:gd name="connsiteX10" fmla="*/ 18948 w 73999"/>
                <a:gd name="connsiteY10" fmla="*/ 35157 h 84951"/>
                <a:gd name="connsiteX11" fmla="*/ 55688 w 73999"/>
                <a:gd name="connsiteY11" fmla="*/ 35157 h 84951"/>
                <a:gd name="connsiteX12" fmla="*/ 37723 w 73999"/>
                <a:gd name="connsiteY12" fmla="*/ 15590 h 84951"/>
                <a:gd name="connsiteX13" fmla="*/ 18948 w 73999"/>
                <a:gd name="connsiteY13" fmla="*/ 35157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99" h="84951">
                  <a:moveTo>
                    <a:pt x="40095" y="84951"/>
                  </a:moveTo>
                  <a:cubicBezTo>
                    <a:pt x="16084" y="84951"/>
                    <a:pt x="0" y="67930"/>
                    <a:pt x="0" y="42317"/>
                  </a:cubicBezTo>
                  <a:cubicBezTo>
                    <a:pt x="0" y="17181"/>
                    <a:pt x="15448" y="0"/>
                    <a:pt x="38041" y="0"/>
                  </a:cubicBezTo>
                  <a:cubicBezTo>
                    <a:pt x="59824" y="0"/>
                    <a:pt x="73999" y="16226"/>
                    <a:pt x="73999" y="41203"/>
                  </a:cubicBezTo>
                  <a:cubicBezTo>
                    <a:pt x="73999" y="43908"/>
                    <a:pt x="73826" y="46769"/>
                    <a:pt x="73681" y="48999"/>
                  </a:cubicBezTo>
                  <a:lnTo>
                    <a:pt x="19267" y="48999"/>
                  </a:lnTo>
                  <a:cubicBezTo>
                    <a:pt x="21320" y="61566"/>
                    <a:pt x="28813" y="68725"/>
                    <a:pt x="40269" y="68725"/>
                  </a:cubicBezTo>
                  <a:cubicBezTo>
                    <a:pt x="47732" y="68725"/>
                    <a:pt x="53778" y="65862"/>
                    <a:pt x="60143" y="59179"/>
                  </a:cubicBezTo>
                  <a:lnTo>
                    <a:pt x="71916" y="71589"/>
                  </a:lnTo>
                  <a:cubicBezTo>
                    <a:pt x="62688" y="80656"/>
                    <a:pt x="52361" y="84951"/>
                    <a:pt x="40095" y="84951"/>
                  </a:cubicBezTo>
                  <a:close/>
                  <a:moveTo>
                    <a:pt x="18948" y="35157"/>
                  </a:moveTo>
                  <a:lnTo>
                    <a:pt x="55688" y="35157"/>
                  </a:lnTo>
                  <a:cubicBezTo>
                    <a:pt x="54906" y="22746"/>
                    <a:pt x="48368" y="15590"/>
                    <a:pt x="37723" y="15590"/>
                  </a:cubicBezTo>
                  <a:cubicBezTo>
                    <a:pt x="27222" y="15590"/>
                    <a:pt x="20539" y="22590"/>
                    <a:pt x="18948" y="3515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B5272469-0440-4E6D-B815-93FFFF13D467}"/>
                </a:ext>
              </a:extLst>
            </p:cNvPr>
            <p:cNvSpPr/>
            <p:nvPr/>
          </p:nvSpPr>
          <p:spPr>
            <a:xfrm>
              <a:off x="3431239" y="538249"/>
              <a:ext cx="49005" cy="83039"/>
            </a:xfrm>
            <a:custGeom>
              <a:avLst/>
              <a:gdLst>
                <a:gd name="connsiteX0" fmla="*/ 49005 w 49005"/>
                <a:gd name="connsiteY0" fmla="*/ 1747 h 83039"/>
                <a:gd name="connsiteX1" fmla="*/ 45997 w 49005"/>
                <a:gd name="connsiteY1" fmla="*/ 21155 h 83039"/>
                <a:gd name="connsiteX2" fmla="*/ 35495 w 49005"/>
                <a:gd name="connsiteY2" fmla="*/ 18610 h 83039"/>
                <a:gd name="connsiteX3" fmla="*/ 18948 w 49005"/>
                <a:gd name="connsiteY3" fmla="*/ 41518 h 83039"/>
                <a:gd name="connsiteX4" fmla="*/ 18948 w 49005"/>
                <a:gd name="connsiteY4" fmla="*/ 83039 h 83039"/>
                <a:gd name="connsiteX5" fmla="*/ 0 w 49005"/>
                <a:gd name="connsiteY5" fmla="*/ 83039 h 83039"/>
                <a:gd name="connsiteX6" fmla="*/ 0 w 49005"/>
                <a:gd name="connsiteY6" fmla="*/ 2066 h 83039"/>
                <a:gd name="connsiteX7" fmla="*/ 18630 w 49005"/>
                <a:gd name="connsiteY7" fmla="*/ 2066 h 83039"/>
                <a:gd name="connsiteX8" fmla="*/ 18630 w 49005"/>
                <a:gd name="connsiteY8" fmla="*/ 12248 h 83039"/>
                <a:gd name="connsiteX9" fmla="*/ 18948 w 49005"/>
                <a:gd name="connsiteY9" fmla="*/ 12248 h 83039"/>
                <a:gd name="connsiteX10" fmla="*/ 40095 w 49005"/>
                <a:gd name="connsiteY10" fmla="*/ 0 h 83039"/>
                <a:gd name="connsiteX11" fmla="*/ 49005 w 49005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5" h="83039">
                  <a:moveTo>
                    <a:pt x="49005" y="1747"/>
                  </a:moveTo>
                  <a:lnTo>
                    <a:pt x="45997" y="21155"/>
                  </a:lnTo>
                  <a:cubicBezTo>
                    <a:pt x="43133" y="19564"/>
                    <a:pt x="39632" y="18610"/>
                    <a:pt x="35495" y="18610"/>
                  </a:cubicBezTo>
                  <a:cubicBezTo>
                    <a:pt x="22449" y="18610"/>
                    <a:pt x="18948" y="29111"/>
                    <a:pt x="18948" y="41518"/>
                  </a:cubicBezTo>
                  <a:lnTo>
                    <a:pt x="18948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30" y="2066"/>
                  </a:lnTo>
                  <a:lnTo>
                    <a:pt x="18630" y="12248"/>
                  </a:lnTo>
                  <a:lnTo>
                    <a:pt x="18948" y="12248"/>
                  </a:lnTo>
                  <a:cubicBezTo>
                    <a:pt x="23230" y="4614"/>
                    <a:pt x="30867" y="0"/>
                    <a:pt x="40095" y="0"/>
                  </a:cubicBezTo>
                  <a:cubicBezTo>
                    <a:pt x="42814" y="-3"/>
                    <a:pt x="46141" y="474"/>
                    <a:pt x="49005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010D2CFB-2338-49EE-8E37-567F1F113C4C}"/>
                </a:ext>
              </a:extLst>
            </p:cNvPr>
            <p:cNvSpPr/>
            <p:nvPr/>
          </p:nvSpPr>
          <p:spPr>
            <a:xfrm>
              <a:off x="3490948" y="538246"/>
              <a:ext cx="75706" cy="115656"/>
            </a:xfrm>
            <a:custGeom>
              <a:avLst/>
              <a:gdLst>
                <a:gd name="connsiteX0" fmla="*/ 21320 w 75706"/>
                <a:gd name="connsiteY0" fmla="*/ 100700 h 115656"/>
                <a:gd name="connsiteX1" fmla="*/ 25457 w 75706"/>
                <a:gd name="connsiteY1" fmla="*/ 100541 h 115656"/>
                <a:gd name="connsiteX2" fmla="*/ 56787 w 75706"/>
                <a:gd name="connsiteY2" fmla="*/ 77473 h 115656"/>
                <a:gd name="connsiteX3" fmla="*/ 56787 w 75706"/>
                <a:gd name="connsiteY3" fmla="*/ 72223 h 115656"/>
                <a:gd name="connsiteX4" fmla="*/ 56642 w 75706"/>
                <a:gd name="connsiteY4" fmla="*/ 72223 h 115656"/>
                <a:gd name="connsiteX5" fmla="*/ 32140 w 75706"/>
                <a:gd name="connsiteY5" fmla="*/ 83520 h 115656"/>
                <a:gd name="connsiteX6" fmla="*/ 0 w 75706"/>
                <a:gd name="connsiteY6" fmla="*/ 42476 h 115656"/>
                <a:gd name="connsiteX7" fmla="*/ 32921 w 75706"/>
                <a:gd name="connsiteY7" fmla="*/ 0 h 115656"/>
                <a:gd name="connsiteX8" fmla="*/ 56787 w 75706"/>
                <a:gd name="connsiteY8" fmla="*/ 11297 h 115656"/>
                <a:gd name="connsiteX9" fmla="*/ 57105 w 75706"/>
                <a:gd name="connsiteY9" fmla="*/ 11297 h 115656"/>
                <a:gd name="connsiteX10" fmla="*/ 57105 w 75706"/>
                <a:gd name="connsiteY10" fmla="*/ 2068 h 115656"/>
                <a:gd name="connsiteX11" fmla="*/ 75706 w 75706"/>
                <a:gd name="connsiteY11" fmla="*/ 2068 h 115656"/>
                <a:gd name="connsiteX12" fmla="*/ 75706 w 75706"/>
                <a:gd name="connsiteY12" fmla="*/ 74769 h 115656"/>
                <a:gd name="connsiteX13" fmla="*/ 27193 w 75706"/>
                <a:gd name="connsiteY13" fmla="*/ 115494 h 115656"/>
                <a:gd name="connsiteX14" fmla="*/ 23230 w 75706"/>
                <a:gd name="connsiteY14" fmla="*/ 115656 h 115656"/>
                <a:gd name="connsiteX15" fmla="*/ 21320 w 75706"/>
                <a:gd name="connsiteY15" fmla="*/ 100700 h 115656"/>
                <a:gd name="connsiteX16" fmla="*/ 18775 w 75706"/>
                <a:gd name="connsiteY16" fmla="*/ 41998 h 115656"/>
                <a:gd name="connsiteX17" fmla="*/ 37694 w 75706"/>
                <a:gd name="connsiteY17" fmla="*/ 67293 h 115656"/>
                <a:gd name="connsiteX18" fmla="*/ 56787 w 75706"/>
                <a:gd name="connsiteY18" fmla="*/ 56633 h 115656"/>
                <a:gd name="connsiteX19" fmla="*/ 56787 w 75706"/>
                <a:gd name="connsiteY19" fmla="*/ 27682 h 115656"/>
                <a:gd name="connsiteX20" fmla="*/ 37549 w 75706"/>
                <a:gd name="connsiteY20" fmla="*/ 17022 h 115656"/>
                <a:gd name="connsiteX21" fmla="*/ 18775 w 75706"/>
                <a:gd name="connsiteY21" fmla="*/ 41998 h 11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706" h="115656">
                  <a:moveTo>
                    <a:pt x="21320" y="100700"/>
                  </a:moveTo>
                  <a:lnTo>
                    <a:pt x="25457" y="100541"/>
                  </a:lnTo>
                  <a:cubicBezTo>
                    <a:pt x="49642" y="99586"/>
                    <a:pt x="56787" y="92745"/>
                    <a:pt x="56787" y="77473"/>
                  </a:cubicBezTo>
                  <a:lnTo>
                    <a:pt x="56787" y="72223"/>
                  </a:lnTo>
                  <a:lnTo>
                    <a:pt x="56642" y="72223"/>
                  </a:lnTo>
                  <a:cubicBezTo>
                    <a:pt x="50914" y="79542"/>
                    <a:pt x="41831" y="83520"/>
                    <a:pt x="32140" y="83520"/>
                  </a:cubicBezTo>
                  <a:cubicBezTo>
                    <a:pt x="12555" y="83520"/>
                    <a:pt x="0" y="67450"/>
                    <a:pt x="0" y="42476"/>
                  </a:cubicBezTo>
                  <a:cubicBezTo>
                    <a:pt x="0" y="16862"/>
                    <a:pt x="13192" y="0"/>
                    <a:pt x="32921" y="0"/>
                  </a:cubicBezTo>
                  <a:cubicBezTo>
                    <a:pt x="42612" y="0"/>
                    <a:pt x="51377" y="4137"/>
                    <a:pt x="56787" y="11297"/>
                  </a:cubicBezTo>
                  <a:lnTo>
                    <a:pt x="57105" y="11297"/>
                  </a:lnTo>
                  <a:lnTo>
                    <a:pt x="57105" y="2068"/>
                  </a:lnTo>
                  <a:lnTo>
                    <a:pt x="75706" y="2068"/>
                  </a:lnTo>
                  <a:lnTo>
                    <a:pt x="75706" y="74769"/>
                  </a:lnTo>
                  <a:cubicBezTo>
                    <a:pt x="75706" y="101018"/>
                    <a:pt x="62370" y="114062"/>
                    <a:pt x="27193" y="115494"/>
                  </a:cubicBezTo>
                  <a:lnTo>
                    <a:pt x="23230" y="115656"/>
                  </a:lnTo>
                  <a:lnTo>
                    <a:pt x="21320" y="100700"/>
                  </a:lnTo>
                  <a:close/>
                  <a:moveTo>
                    <a:pt x="18775" y="41998"/>
                  </a:moveTo>
                  <a:cubicBezTo>
                    <a:pt x="18775" y="57906"/>
                    <a:pt x="25775" y="67293"/>
                    <a:pt x="37694" y="67293"/>
                  </a:cubicBezTo>
                  <a:cubicBezTo>
                    <a:pt x="44868" y="67293"/>
                    <a:pt x="50885" y="63793"/>
                    <a:pt x="56787" y="56633"/>
                  </a:cubicBezTo>
                  <a:lnTo>
                    <a:pt x="56787" y="27682"/>
                  </a:lnTo>
                  <a:cubicBezTo>
                    <a:pt x="51232" y="20681"/>
                    <a:pt x="44868" y="17022"/>
                    <a:pt x="37549" y="17022"/>
                  </a:cubicBezTo>
                  <a:cubicBezTo>
                    <a:pt x="25775" y="17022"/>
                    <a:pt x="18775" y="26091"/>
                    <a:pt x="18775" y="41998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C3B9D07-F821-46AB-95B1-D19222D00FD7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22380010-0050-441D-BA9C-97B5835158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C13F555F-C26E-4B21-A77C-6CA7380155F8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705760C0-8935-4141-9AEE-BB96816B3799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EBE9DAC0-7790-4611-B602-40B3CD18C7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1FBE1EE4-3D10-40E7-9F1E-627A51E59C6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B25E0919-4E1B-4A97-A1C2-6AE7D2A59920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849FBB7D-3378-4F36-B80B-3E0BDCA834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141066E-6566-420D-B6EB-886DF25CCD1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87A742EA-EC3D-47DE-9C2D-533639983C8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846719FD-F8B1-447D-8561-7A1E238E8A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2ABDBC31-5895-4E49-887D-433A43B32DB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AEF4BF1C-C847-48A1-A7BF-3BEE82EF1C59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1CF60061-B6B2-4FE6-9482-278DFD418B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73D29742-39CB-41E5-B346-BADC9743E285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D55A5473-7182-4B24-8843-51E2ADF3D492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204A095A-3A24-4259-92A8-4500898AC0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82971EAD-9159-4D12-8726-4FBE6AFA23F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D1FF9524-93DA-476B-89EA-9E475617F2D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8DFFD401-DC7D-4F6D-82BF-DC6E357E59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36A6CE9C-ECB8-42E6-B61D-3A0F3C4D7A5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20076CAA-CFEC-4359-9762-07ED0661EE26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91EF761B-D6BF-475C-8903-456E1F0576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13A99B1-6C23-41A6-A82B-0EC01B77947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16CE4EF7-E819-4747-A9E4-8C86F991481E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3B78DE36-86EF-463F-A7E5-0CD3043C9F4D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EAD15804-28A7-4690-889A-7D8A91A7D478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9023C4F7-97EF-4D2F-9223-1AFEE89D9C6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5072DFD-BA29-43BB-A0B1-01F593A0242E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A9C77A6D-E177-4B69-A5A1-6B77E4229F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01274C6-5A42-4082-BC4B-8532BFB4CC40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471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C1E1-AC59-4719-B48A-47AE7D11D1F4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BB1FDB65-A456-4049-8E16-FA93963151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8318" y="687598"/>
            <a:ext cx="6844386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737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4EC9FF-6002-4A37-9413-45C62B7BA863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987594-F169-42FB-8839-77BF8D405E37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40F781E3-735A-4333-AF8D-7842FE86295B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2" name="Grafik 58">
            <a:extLst>
              <a:ext uri="{FF2B5EF4-FFF2-40B4-BE49-F238E27FC236}">
                <a16:creationId xmlns:a16="http://schemas.microsoft.com/office/drawing/2014/main" id="{C12F7196-B6AF-4D5A-BCEC-74C50649AA95}"/>
              </a:ext>
            </a:extLst>
          </p:cNvPr>
          <p:cNvGrpSpPr/>
          <p:nvPr userDrawn="1"/>
        </p:nvGrpSpPr>
        <p:grpSpPr>
          <a:xfrm>
            <a:off x="520163" y="293688"/>
            <a:ext cx="2592823" cy="362285"/>
            <a:chOff x="2151786" y="327912"/>
            <a:chExt cx="2333060" cy="325989"/>
          </a:xfrm>
          <a:solidFill>
            <a:schemeClr val="tx1"/>
          </a:solidFill>
        </p:grpSpPr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3570115B-38E7-4423-AF21-C41E605BA5CB}"/>
                </a:ext>
              </a:extLst>
            </p:cNvPr>
            <p:cNvSpPr/>
            <p:nvPr/>
          </p:nvSpPr>
          <p:spPr>
            <a:xfrm>
              <a:off x="2151786" y="334274"/>
              <a:ext cx="70316" cy="111996"/>
            </a:xfrm>
            <a:custGeom>
              <a:avLst/>
              <a:gdLst>
                <a:gd name="connsiteX0" fmla="*/ 70317 w 70316"/>
                <a:gd name="connsiteY0" fmla="*/ 18294 h 111996"/>
                <a:gd name="connsiteX1" fmla="*/ 19886 w 70316"/>
                <a:gd name="connsiteY1" fmla="*/ 18294 h 111996"/>
                <a:gd name="connsiteX2" fmla="*/ 19886 w 70316"/>
                <a:gd name="connsiteY2" fmla="*/ 46135 h 111996"/>
                <a:gd name="connsiteX3" fmla="*/ 57588 w 70316"/>
                <a:gd name="connsiteY3" fmla="*/ 46135 h 111996"/>
                <a:gd name="connsiteX4" fmla="*/ 57588 w 70316"/>
                <a:gd name="connsiteY4" fmla="*/ 64273 h 111996"/>
                <a:gd name="connsiteX5" fmla="*/ 19886 w 70316"/>
                <a:gd name="connsiteY5" fmla="*/ 64273 h 111996"/>
                <a:gd name="connsiteX6" fmla="*/ 19886 w 70316"/>
                <a:gd name="connsiteY6" fmla="*/ 111997 h 111996"/>
                <a:gd name="connsiteX7" fmla="*/ 0 w 70316"/>
                <a:gd name="connsiteY7" fmla="*/ 111997 h 111996"/>
                <a:gd name="connsiteX8" fmla="*/ 0 w 70316"/>
                <a:gd name="connsiteY8" fmla="*/ 0 h 111996"/>
                <a:gd name="connsiteX9" fmla="*/ 70317 w 70316"/>
                <a:gd name="connsiteY9" fmla="*/ 0 h 111996"/>
                <a:gd name="connsiteX10" fmla="*/ 70317 w 70316"/>
                <a:gd name="connsiteY10" fmla="*/ 18294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316" h="111996">
                  <a:moveTo>
                    <a:pt x="70317" y="18294"/>
                  </a:moveTo>
                  <a:lnTo>
                    <a:pt x="19886" y="18294"/>
                  </a:lnTo>
                  <a:lnTo>
                    <a:pt x="19886" y="46135"/>
                  </a:lnTo>
                  <a:lnTo>
                    <a:pt x="57588" y="46135"/>
                  </a:lnTo>
                  <a:lnTo>
                    <a:pt x="57588" y="64273"/>
                  </a:lnTo>
                  <a:lnTo>
                    <a:pt x="19886" y="64273"/>
                  </a:lnTo>
                  <a:lnTo>
                    <a:pt x="19886" y="111997"/>
                  </a:lnTo>
                  <a:lnTo>
                    <a:pt x="0" y="111997"/>
                  </a:lnTo>
                  <a:lnTo>
                    <a:pt x="0" y="0"/>
                  </a:lnTo>
                  <a:lnTo>
                    <a:pt x="70317" y="0"/>
                  </a:lnTo>
                  <a:lnTo>
                    <a:pt x="70317" y="18294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5BE73EAB-8FF3-4947-99EB-48C12882E216}"/>
                </a:ext>
              </a:extLst>
            </p:cNvPr>
            <p:cNvSpPr/>
            <p:nvPr/>
          </p:nvSpPr>
          <p:spPr>
            <a:xfrm>
              <a:off x="2232916" y="363231"/>
              <a:ext cx="48996" cy="83039"/>
            </a:xfrm>
            <a:custGeom>
              <a:avLst/>
              <a:gdLst>
                <a:gd name="connsiteX0" fmla="*/ 48996 w 48996"/>
                <a:gd name="connsiteY0" fmla="*/ 1747 h 83039"/>
                <a:gd name="connsiteX1" fmla="*/ 45973 w 48996"/>
                <a:gd name="connsiteY1" fmla="*/ 21155 h 83039"/>
                <a:gd name="connsiteX2" fmla="*/ 35475 w 48996"/>
                <a:gd name="connsiteY2" fmla="*/ 18610 h 83039"/>
                <a:gd name="connsiteX3" fmla="*/ 18931 w 48996"/>
                <a:gd name="connsiteY3" fmla="*/ 41518 h 83039"/>
                <a:gd name="connsiteX4" fmla="*/ 18931 w 48996"/>
                <a:gd name="connsiteY4" fmla="*/ 83039 h 83039"/>
                <a:gd name="connsiteX5" fmla="*/ 0 w 48996"/>
                <a:gd name="connsiteY5" fmla="*/ 83039 h 83039"/>
                <a:gd name="connsiteX6" fmla="*/ 0 w 48996"/>
                <a:gd name="connsiteY6" fmla="*/ 2066 h 83039"/>
                <a:gd name="connsiteX7" fmla="*/ 18613 w 48996"/>
                <a:gd name="connsiteY7" fmla="*/ 2066 h 83039"/>
                <a:gd name="connsiteX8" fmla="*/ 18613 w 48996"/>
                <a:gd name="connsiteY8" fmla="*/ 12248 h 83039"/>
                <a:gd name="connsiteX9" fmla="*/ 18931 w 48996"/>
                <a:gd name="connsiteY9" fmla="*/ 12248 h 83039"/>
                <a:gd name="connsiteX10" fmla="*/ 40089 w 48996"/>
                <a:gd name="connsiteY10" fmla="*/ 0 h 83039"/>
                <a:gd name="connsiteX11" fmla="*/ 48996 w 4899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6" h="83039">
                  <a:moveTo>
                    <a:pt x="48996" y="1747"/>
                  </a:moveTo>
                  <a:lnTo>
                    <a:pt x="45973" y="21155"/>
                  </a:lnTo>
                  <a:cubicBezTo>
                    <a:pt x="43109" y="19564"/>
                    <a:pt x="39609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7" y="4614"/>
                    <a:pt x="30864" y="0"/>
                    <a:pt x="40089" y="0"/>
                  </a:cubicBezTo>
                  <a:cubicBezTo>
                    <a:pt x="42791" y="-3"/>
                    <a:pt x="46132" y="474"/>
                    <a:pt x="4899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7F576AE8-682C-4FD9-A7AB-3712F1C4158C}"/>
                </a:ext>
              </a:extLst>
            </p:cNvPr>
            <p:cNvSpPr/>
            <p:nvPr/>
          </p:nvSpPr>
          <p:spPr>
            <a:xfrm>
              <a:off x="2295365" y="329344"/>
              <a:ext cx="24022" cy="116926"/>
            </a:xfrm>
            <a:custGeom>
              <a:avLst/>
              <a:gdLst>
                <a:gd name="connsiteX0" fmla="*/ 24022 w 24022"/>
                <a:gd name="connsiteY0" fmla="*/ 11453 h 116926"/>
                <a:gd name="connsiteX1" fmla="*/ 11930 w 24022"/>
                <a:gd name="connsiteY1" fmla="*/ 22906 h 116926"/>
                <a:gd name="connsiteX2" fmla="*/ 0 w 24022"/>
                <a:gd name="connsiteY2" fmla="*/ 11453 h 116926"/>
                <a:gd name="connsiteX3" fmla="*/ 11930 w 24022"/>
                <a:gd name="connsiteY3" fmla="*/ 0 h 116926"/>
                <a:gd name="connsiteX4" fmla="*/ 24022 w 24022"/>
                <a:gd name="connsiteY4" fmla="*/ 11453 h 116926"/>
                <a:gd name="connsiteX5" fmla="*/ 21477 w 24022"/>
                <a:gd name="connsiteY5" fmla="*/ 116926 h 116926"/>
                <a:gd name="connsiteX6" fmla="*/ 2546 w 24022"/>
                <a:gd name="connsiteY6" fmla="*/ 116926 h 116926"/>
                <a:gd name="connsiteX7" fmla="*/ 2546 w 24022"/>
                <a:gd name="connsiteY7" fmla="*/ 35952 h 116926"/>
                <a:gd name="connsiteX8" fmla="*/ 21477 w 24022"/>
                <a:gd name="connsiteY8" fmla="*/ 35952 h 116926"/>
                <a:gd name="connsiteX9" fmla="*/ 21477 w 24022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22" h="116926">
                  <a:moveTo>
                    <a:pt x="24022" y="11453"/>
                  </a:moveTo>
                  <a:cubicBezTo>
                    <a:pt x="24022" y="18135"/>
                    <a:pt x="18613" y="22906"/>
                    <a:pt x="11930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30" y="0"/>
                  </a:cubicBezTo>
                  <a:cubicBezTo>
                    <a:pt x="18613" y="0"/>
                    <a:pt x="24022" y="4929"/>
                    <a:pt x="24022" y="11453"/>
                  </a:cubicBezTo>
                  <a:close/>
                  <a:moveTo>
                    <a:pt x="21477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77" y="35952"/>
                  </a:lnTo>
                  <a:lnTo>
                    <a:pt x="21477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4E61C4B4-5AEA-4AB7-83C5-A3A8B139576F}"/>
                </a:ext>
              </a:extLst>
            </p:cNvPr>
            <p:cNvSpPr/>
            <p:nvPr/>
          </p:nvSpPr>
          <p:spPr>
            <a:xfrm>
              <a:off x="2336779" y="363231"/>
              <a:ext cx="73976" cy="84948"/>
            </a:xfrm>
            <a:custGeom>
              <a:avLst/>
              <a:gdLst>
                <a:gd name="connsiteX0" fmla="*/ 40089 w 73976"/>
                <a:gd name="connsiteY0" fmla="*/ 84949 h 84948"/>
                <a:gd name="connsiteX1" fmla="*/ 0 w 73976"/>
                <a:gd name="connsiteY1" fmla="*/ 42317 h 84948"/>
                <a:gd name="connsiteX2" fmla="*/ 38024 w 73976"/>
                <a:gd name="connsiteY2" fmla="*/ 0 h 84948"/>
                <a:gd name="connsiteX3" fmla="*/ 73976 w 73976"/>
                <a:gd name="connsiteY3" fmla="*/ 41203 h 84948"/>
                <a:gd name="connsiteX4" fmla="*/ 73658 w 73976"/>
                <a:gd name="connsiteY4" fmla="*/ 48999 h 84948"/>
                <a:gd name="connsiteX5" fmla="*/ 19249 w 73976"/>
                <a:gd name="connsiteY5" fmla="*/ 48999 h 84948"/>
                <a:gd name="connsiteX6" fmla="*/ 40248 w 73976"/>
                <a:gd name="connsiteY6" fmla="*/ 68725 h 84948"/>
                <a:gd name="connsiteX7" fmla="*/ 60134 w 73976"/>
                <a:gd name="connsiteY7" fmla="*/ 59179 h 84948"/>
                <a:gd name="connsiteX8" fmla="*/ 71905 w 73976"/>
                <a:gd name="connsiteY8" fmla="*/ 71589 h 84948"/>
                <a:gd name="connsiteX9" fmla="*/ 40089 w 73976"/>
                <a:gd name="connsiteY9" fmla="*/ 84949 h 84948"/>
                <a:gd name="connsiteX10" fmla="*/ 18931 w 73976"/>
                <a:gd name="connsiteY10" fmla="*/ 35154 h 84948"/>
                <a:gd name="connsiteX11" fmla="*/ 55679 w 73976"/>
                <a:gd name="connsiteY11" fmla="*/ 35154 h 84948"/>
                <a:gd name="connsiteX12" fmla="*/ 37703 w 73976"/>
                <a:gd name="connsiteY12" fmla="*/ 15587 h 84948"/>
                <a:gd name="connsiteX13" fmla="*/ 18931 w 73976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6" h="84948">
                  <a:moveTo>
                    <a:pt x="40089" y="84949"/>
                  </a:moveTo>
                  <a:cubicBezTo>
                    <a:pt x="16067" y="84949"/>
                    <a:pt x="0" y="67927"/>
                    <a:pt x="0" y="42317"/>
                  </a:cubicBezTo>
                  <a:cubicBezTo>
                    <a:pt x="0" y="17181"/>
                    <a:pt x="15430" y="0"/>
                    <a:pt x="38024" y="0"/>
                  </a:cubicBezTo>
                  <a:cubicBezTo>
                    <a:pt x="59818" y="0"/>
                    <a:pt x="73976" y="16226"/>
                    <a:pt x="73976" y="41203"/>
                  </a:cubicBezTo>
                  <a:cubicBezTo>
                    <a:pt x="73976" y="43908"/>
                    <a:pt x="73817" y="46769"/>
                    <a:pt x="73658" y="48999"/>
                  </a:cubicBezTo>
                  <a:lnTo>
                    <a:pt x="19249" y="48999"/>
                  </a:lnTo>
                  <a:cubicBezTo>
                    <a:pt x="21318" y="61566"/>
                    <a:pt x="28793" y="68725"/>
                    <a:pt x="40248" y="68725"/>
                  </a:cubicBezTo>
                  <a:cubicBezTo>
                    <a:pt x="47723" y="68725"/>
                    <a:pt x="53769" y="65862"/>
                    <a:pt x="60134" y="59179"/>
                  </a:cubicBezTo>
                  <a:lnTo>
                    <a:pt x="71905" y="71589"/>
                  </a:lnTo>
                  <a:cubicBezTo>
                    <a:pt x="62680" y="80653"/>
                    <a:pt x="52341" y="84949"/>
                    <a:pt x="40089" y="84949"/>
                  </a:cubicBezTo>
                  <a:close/>
                  <a:moveTo>
                    <a:pt x="18931" y="35154"/>
                  </a:moveTo>
                  <a:lnTo>
                    <a:pt x="55679" y="35154"/>
                  </a:lnTo>
                  <a:cubicBezTo>
                    <a:pt x="54883" y="22744"/>
                    <a:pt x="48360" y="15587"/>
                    <a:pt x="37703" y="15587"/>
                  </a:cubicBezTo>
                  <a:cubicBezTo>
                    <a:pt x="27204" y="15587"/>
                    <a:pt x="20522" y="22587"/>
                    <a:pt x="18931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2DC690FD-4DD2-414A-ABD9-76C3CB5202DE}"/>
                </a:ext>
              </a:extLst>
            </p:cNvPr>
            <p:cNvSpPr/>
            <p:nvPr/>
          </p:nvSpPr>
          <p:spPr>
            <a:xfrm>
              <a:off x="2427215" y="327912"/>
              <a:ext cx="75723" cy="120267"/>
            </a:xfrm>
            <a:custGeom>
              <a:avLst/>
              <a:gdLst>
                <a:gd name="connsiteX0" fmla="*/ 0 w 75723"/>
                <a:gd name="connsiteY0" fmla="*/ 77635 h 120267"/>
                <a:gd name="connsiteX1" fmla="*/ 32929 w 75723"/>
                <a:gd name="connsiteY1" fmla="*/ 35319 h 120267"/>
                <a:gd name="connsiteX2" fmla="*/ 56474 w 75723"/>
                <a:gd name="connsiteY2" fmla="*/ 46294 h 120267"/>
                <a:gd name="connsiteX3" fmla="*/ 56792 w 75723"/>
                <a:gd name="connsiteY3" fmla="*/ 46294 h 120267"/>
                <a:gd name="connsiteX4" fmla="*/ 56792 w 75723"/>
                <a:gd name="connsiteY4" fmla="*/ 4773 h 120267"/>
                <a:gd name="connsiteX5" fmla="*/ 75723 w 75723"/>
                <a:gd name="connsiteY5" fmla="*/ 0 h 120267"/>
                <a:gd name="connsiteX6" fmla="*/ 75723 w 75723"/>
                <a:gd name="connsiteY6" fmla="*/ 118358 h 120267"/>
                <a:gd name="connsiteX7" fmla="*/ 57270 w 75723"/>
                <a:gd name="connsiteY7" fmla="*/ 118358 h 120267"/>
                <a:gd name="connsiteX8" fmla="*/ 57270 w 75723"/>
                <a:gd name="connsiteY8" fmla="*/ 108815 h 120267"/>
                <a:gd name="connsiteX9" fmla="*/ 56952 w 75723"/>
                <a:gd name="connsiteY9" fmla="*/ 108815 h 120267"/>
                <a:gd name="connsiteX10" fmla="*/ 32611 w 75723"/>
                <a:gd name="connsiteY10" fmla="*/ 120267 h 120267"/>
                <a:gd name="connsiteX11" fmla="*/ 0 w 75723"/>
                <a:gd name="connsiteY11" fmla="*/ 77635 h 120267"/>
                <a:gd name="connsiteX12" fmla="*/ 18772 w 75723"/>
                <a:gd name="connsiteY12" fmla="*/ 77635 h 120267"/>
                <a:gd name="connsiteX13" fmla="*/ 37543 w 75723"/>
                <a:gd name="connsiteY13" fmla="*/ 103564 h 120267"/>
                <a:gd name="connsiteX14" fmla="*/ 56792 w 75723"/>
                <a:gd name="connsiteY14" fmla="*/ 92904 h 120267"/>
                <a:gd name="connsiteX15" fmla="*/ 56792 w 75723"/>
                <a:gd name="connsiteY15" fmla="*/ 63316 h 120267"/>
                <a:gd name="connsiteX16" fmla="*/ 37543 w 75723"/>
                <a:gd name="connsiteY16" fmla="*/ 52497 h 120267"/>
                <a:gd name="connsiteX17" fmla="*/ 18772 w 75723"/>
                <a:gd name="connsiteY17" fmla="*/ 77635 h 12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723" h="120267">
                  <a:moveTo>
                    <a:pt x="0" y="77635"/>
                  </a:moveTo>
                  <a:cubicBezTo>
                    <a:pt x="0" y="51542"/>
                    <a:pt x="13203" y="35319"/>
                    <a:pt x="32929" y="35319"/>
                  </a:cubicBezTo>
                  <a:cubicBezTo>
                    <a:pt x="43112" y="35319"/>
                    <a:pt x="51065" y="39615"/>
                    <a:pt x="56474" y="46294"/>
                  </a:cubicBezTo>
                  <a:lnTo>
                    <a:pt x="56792" y="46294"/>
                  </a:lnTo>
                  <a:lnTo>
                    <a:pt x="56792" y="4773"/>
                  </a:lnTo>
                  <a:lnTo>
                    <a:pt x="75723" y="0"/>
                  </a:lnTo>
                  <a:lnTo>
                    <a:pt x="75723" y="118358"/>
                  </a:lnTo>
                  <a:lnTo>
                    <a:pt x="57270" y="118358"/>
                  </a:lnTo>
                  <a:lnTo>
                    <a:pt x="57270" y="108815"/>
                  </a:lnTo>
                  <a:lnTo>
                    <a:pt x="56952" y="108815"/>
                  </a:lnTo>
                  <a:cubicBezTo>
                    <a:pt x="51065" y="115974"/>
                    <a:pt x="42632" y="120267"/>
                    <a:pt x="32611" y="120267"/>
                  </a:cubicBezTo>
                  <a:cubicBezTo>
                    <a:pt x="13362" y="120267"/>
                    <a:pt x="0" y="103882"/>
                    <a:pt x="0" y="77635"/>
                  </a:cubicBezTo>
                  <a:close/>
                  <a:moveTo>
                    <a:pt x="18772" y="77635"/>
                  </a:moveTo>
                  <a:cubicBezTo>
                    <a:pt x="18772" y="94180"/>
                    <a:pt x="25610" y="103564"/>
                    <a:pt x="37543" y="103564"/>
                  </a:cubicBezTo>
                  <a:cubicBezTo>
                    <a:pt x="44862" y="103564"/>
                    <a:pt x="50908" y="100064"/>
                    <a:pt x="56792" y="92904"/>
                  </a:cubicBezTo>
                  <a:lnTo>
                    <a:pt x="56792" y="63316"/>
                  </a:lnTo>
                  <a:cubicBezTo>
                    <a:pt x="51383" y="55997"/>
                    <a:pt x="45178" y="52497"/>
                    <a:pt x="37543" y="52497"/>
                  </a:cubicBezTo>
                  <a:cubicBezTo>
                    <a:pt x="25295" y="52497"/>
                    <a:pt x="18772" y="61407"/>
                    <a:pt x="18772" y="77635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6D422D6B-002D-4DB8-9086-35C3CF674E5E}"/>
                </a:ext>
              </a:extLst>
            </p:cNvPr>
            <p:cNvSpPr/>
            <p:nvPr/>
          </p:nvSpPr>
          <p:spPr>
            <a:xfrm>
              <a:off x="2527597" y="363231"/>
              <a:ext cx="48996" cy="83039"/>
            </a:xfrm>
            <a:custGeom>
              <a:avLst/>
              <a:gdLst>
                <a:gd name="connsiteX0" fmla="*/ 48996 w 48996"/>
                <a:gd name="connsiteY0" fmla="*/ 1747 h 83039"/>
                <a:gd name="connsiteX1" fmla="*/ 45973 w 48996"/>
                <a:gd name="connsiteY1" fmla="*/ 21155 h 83039"/>
                <a:gd name="connsiteX2" fmla="*/ 35475 w 48996"/>
                <a:gd name="connsiteY2" fmla="*/ 18610 h 83039"/>
                <a:gd name="connsiteX3" fmla="*/ 18931 w 48996"/>
                <a:gd name="connsiteY3" fmla="*/ 41518 h 83039"/>
                <a:gd name="connsiteX4" fmla="*/ 18931 w 48996"/>
                <a:gd name="connsiteY4" fmla="*/ 83039 h 83039"/>
                <a:gd name="connsiteX5" fmla="*/ 0 w 48996"/>
                <a:gd name="connsiteY5" fmla="*/ 83039 h 83039"/>
                <a:gd name="connsiteX6" fmla="*/ 0 w 48996"/>
                <a:gd name="connsiteY6" fmla="*/ 2066 h 83039"/>
                <a:gd name="connsiteX7" fmla="*/ 18613 w 48996"/>
                <a:gd name="connsiteY7" fmla="*/ 2066 h 83039"/>
                <a:gd name="connsiteX8" fmla="*/ 18613 w 48996"/>
                <a:gd name="connsiteY8" fmla="*/ 12248 h 83039"/>
                <a:gd name="connsiteX9" fmla="*/ 18931 w 48996"/>
                <a:gd name="connsiteY9" fmla="*/ 12248 h 83039"/>
                <a:gd name="connsiteX10" fmla="*/ 40089 w 48996"/>
                <a:gd name="connsiteY10" fmla="*/ 0 h 83039"/>
                <a:gd name="connsiteX11" fmla="*/ 48996 w 4899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6" h="83039">
                  <a:moveTo>
                    <a:pt x="48996" y="1747"/>
                  </a:moveTo>
                  <a:lnTo>
                    <a:pt x="45973" y="21155"/>
                  </a:lnTo>
                  <a:cubicBezTo>
                    <a:pt x="43109" y="19564"/>
                    <a:pt x="39609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7" y="4614"/>
                    <a:pt x="30864" y="0"/>
                    <a:pt x="40089" y="0"/>
                  </a:cubicBezTo>
                  <a:cubicBezTo>
                    <a:pt x="42791" y="-3"/>
                    <a:pt x="46132" y="474"/>
                    <a:pt x="4899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05C46400-D683-4505-8399-D1222C07CBFD}"/>
                </a:ext>
              </a:extLst>
            </p:cNvPr>
            <p:cNvSpPr/>
            <p:nvPr/>
          </p:nvSpPr>
          <p:spPr>
            <a:xfrm>
              <a:off x="2590043" y="329344"/>
              <a:ext cx="24022" cy="116926"/>
            </a:xfrm>
            <a:custGeom>
              <a:avLst/>
              <a:gdLst>
                <a:gd name="connsiteX0" fmla="*/ 24022 w 24022"/>
                <a:gd name="connsiteY0" fmla="*/ 11453 h 116926"/>
                <a:gd name="connsiteX1" fmla="*/ 11930 w 24022"/>
                <a:gd name="connsiteY1" fmla="*/ 22906 h 116926"/>
                <a:gd name="connsiteX2" fmla="*/ 0 w 24022"/>
                <a:gd name="connsiteY2" fmla="*/ 11453 h 116926"/>
                <a:gd name="connsiteX3" fmla="*/ 11930 w 24022"/>
                <a:gd name="connsiteY3" fmla="*/ 0 h 116926"/>
                <a:gd name="connsiteX4" fmla="*/ 24022 w 24022"/>
                <a:gd name="connsiteY4" fmla="*/ 11453 h 116926"/>
                <a:gd name="connsiteX5" fmla="*/ 21476 w 24022"/>
                <a:gd name="connsiteY5" fmla="*/ 116926 h 116926"/>
                <a:gd name="connsiteX6" fmla="*/ 2546 w 24022"/>
                <a:gd name="connsiteY6" fmla="*/ 116926 h 116926"/>
                <a:gd name="connsiteX7" fmla="*/ 2546 w 24022"/>
                <a:gd name="connsiteY7" fmla="*/ 35952 h 116926"/>
                <a:gd name="connsiteX8" fmla="*/ 21476 w 24022"/>
                <a:gd name="connsiteY8" fmla="*/ 35952 h 116926"/>
                <a:gd name="connsiteX9" fmla="*/ 21476 w 24022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22" h="116926">
                  <a:moveTo>
                    <a:pt x="24022" y="11453"/>
                  </a:moveTo>
                  <a:cubicBezTo>
                    <a:pt x="24022" y="18135"/>
                    <a:pt x="18613" y="22906"/>
                    <a:pt x="11930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30" y="0"/>
                  </a:cubicBezTo>
                  <a:cubicBezTo>
                    <a:pt x="18613" y="0"/>
                    <a:pt x="24022" y="4929"/>
                    <a:pt x="24022" y="11453"/>
                  </a:cubicBezTo>
                  <a:close/>
                  <a:moveTo>
                    <a:pt x="21476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76" y="35952"/>
                  </a:lnTo>
                  <a:lnTo>
                    <a:pt x="21476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D45119CE-CC5C-465B-8B7D-BB49CD794E54}"/>
                </a:ext>
              </a:extLst>
            </p:cNvPr>
            <p:cNvSpPr/>
            <p:nvPr/>
          </p:nvSpPr>
          <p:spPr>
            <a:xfrm>
              <a:off x="2631824" y="363228"/>
              <a:ext cx="68245" cy="84951"/>
            </a:xfrm>
            <a:custGeom>
              <a:avLst/>
              <a:gdLst>
                <a:gd name="connsiteX0" fmla="*/ 67771 w 68245"/>
                <a:gd name="connsiteY0" fmla="*/ 71908 h 84951"/>
                <a:gd name="connsiteX1" fmla="*/ 38816 w 68245"/>
                <a:gd name="connsiteY1" fmla="*/ 84951 h 84951"/>
                <a:gd name="connsiteX2" fmla="*/ 0 w 68245"/>
                <a:gd name="connsiteY2" fmla="*/ 42794 h 84951"/>
                <a:gd name="connsiteX3" fmla="*/ 39134 w 68245"/>
                <a:gd name="connsiteY3" fmla="*/ 0 h 84951"/>
                <a:gd name="connsiteX4" fmla="*/ 68245 w 68245"/>
                <a:gd name="connsiteY4" fmla="*/ 13839 h 84951"/>
                <a:gd name="connsiteX5" fmla="*/ 55201 w 68245"/>
                <a:gd name="connsiteY5" fmla="*/ 26250 h 84951"/>
                <a:gd name="connsiteX6" fmla="*/ 38975 w 68245"/>
                <a:gd name="connsiteY6" fmla="*/ 17340 h 84951"/>
                <a:gd name="connsiteX7" fmla="*/ 18931 w 68245"/>
                <a:gd name="connsiteY7" fmla="*/ 42476 h 84951"/>
                <a:gd name="connsiteX8" fmla="*/ 38816 w 68245"/>
                <a:gd name="connsiteY8" fmla="*/ 67771 h 84951"/>
                <a:gd name="connsiteX9" fmla="*/ 55520 w 68245"/>
                <a:gd name="connsiteY9" fmla="*/ 58861 h 84951"/>
                <a:gd name="connsiteX10" fmla="*/ 67771 w 68245"/>
                <a:gd name="connsiteY10" fmla="*/ 71908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245" h="84951">
                  <a:moveTo>
                    <a:pt x="67771" y="71908"/>
                  </a:moveTo>
                  <a:cubicBezTo>
                    <a:pt x="59656" y="80818"/>
                    <a:pt x="50428" y="84951"/>
                    <a:pt x="38816" y="84951"/>
                  </a:cubicBezTo>
                  <a:cubicBezTo>
                    <a:pt x="15590" y="84951"/>
                    <a:pt x="0" y="68248"/>
                    <a:pt x="0" y="42794"/>
                  </a:cubicBezTo>
                  <a:cubicBezTo>
                    <a:pt x="0" y="17340"/>
                    <a:pt x="15749" y="0"/>
                    <a:pt x="39134" y="0"/>
                  </a:cubicBezTo>
                  <a:cubicBezTo>
                    <a:pt x="51227" y="0"/>
                    <a:pt x="61248" y="4773"/>
                    <a:pt x="68245" y="13839"/>
                  </a:cubicBezTo>
                  <a:lnTo>
                    <a:pt x="55201" y="26250"/>
                  </a:lnTo>
                  <a:cubicBezTo>
                    <a:pt x="50428" y="20045"/>
                    <a:pt x="45337" y="17340"/>
                    <a:pt x="38975" y="17340"/>
                  </a:cubicBezTo>
                  <a:cubicBezTo>
                    <a:pt x="27042" y="17340"/>
                    <a:pt x="18931" y="27204"/>
                    <a:pt x="18931" y="42476"/>
                  </a:cubicBezTo>
                  <a:cubicBezTo>
                    <a:pt x="18931" y="57588"/>
                    <a:pt x="27045" y="67771"/>
                    <a:pt x="38816" y="67771"/>
                  </a:cubicBezTo>
                  <a:cubicBezTo>
                    <a:pt x="45181" y="67771"/>
                    <a:pt x="50269" y="64907"/>
                    <a:pt x="55520" y="58861"/>
                  </a:cubicBezTo>
                  <a:lnTo>
                    <a:pt x="67771" y="71908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8D1A37ED-55CC-4F04-B80A-EC1569C44569}"/>
                </a:ext>
              </a:extLst>
            </p:cNvPr>
            <p:cNvSpPr/>
            <p:nvPr/>
          </p:nvSpPr>
          <p:spPr>
            <a:xfrm>
              <a:off x="2716310" y="327912"/>
              <a:ext cx="69680" cy="118358"/>
            </a:xfrm>
            <a:custGeom>
              <a:avLst/>
              <a:gdLst>
                <a:gd name="connsiteX0" fmla="*/ 69677 w 69680"/>
                <a:gd name="connsiteY0" fmla="*/ 118358 h 118358"/>
                <a:gd name="connsiteX1" fmla="*/ 50746 w 69680"/>
                <a:gd name="connsiteY1" fmla="*/ 118358 h 118358"/>
                <a:gd name="connsiteX2" fmla="*/ 50746 w 69680"/>
                <a:gd name="connsiteY2" fmla="*/ 72067 h 118358"/>
                <a:gd name="connsiteX3" fmla="*/ 35793 w 69680"/>
                <a:gd name="connsiteY3" fmla="*/ 52340 h 118358"/>
                <a:gd name="connsiteX4" fmla="*/ 18931 w 69680"/>
                <a:gd name="connsiteY4" fmla="*/ 71908 h 118358"/>
                <a:gd name="connsiteX5" fmla="*/ 18931 w 69680"/>
                <a:gd name="connsiteY5" fmla="*/ 118358 h 118358"/>
                <a:gd name="connsiteX6" fmla="*/ 0 w 69680"/>
                <a:gd name="connsiteY6" fmla="*/ 118358 h 118358"/>
                <a:gd name="connsiteX7" fmla="*/ 0 w 69680"/>
                <a:gd name="connsiteY7" fmla="*/ 4773 h 118358"/>
                <a:gd name="connsiteX8" fmla="*/ 18931 w 69680"/>
                <a:gd name="connsiteY8" fmla="*/ 0 h 118358"/>
                <a:gd name="connsiteX9" fmla="*/ 18931 w 69680"/>
                <a:gd name="connsiteY9" fmla="*/ 47090 h 118358"/>
                <a:gd name="connsiteX10" fmla="*/ 19249 w 69680"/>
                <a:gd name="connsiteY10" fmla="*/ 47090 h 118358"/>
                <a:gd name="connsiteX11" fmla="*/ 42953 w 69680"/>
                <a:gd name="connsiteY11" fmla="*/ 35319 h 118358"/>
                <a:gd name="connsiteX12" fmla="*/ 69680 w 69680"/>
                <a:gd name="connsiteY12" fmla="*/ 68092 h 118358"/>
                <a:gd name="connsiteX13" fmla="*/ 69680 w 69680"/>
                <a:gd name="connsiteY13" fmla="*/ 118358 h 118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118358">
                  <a:moveTo>
                    <a:pt x="69677" y="118358"/>
                  </a:moveTo>
                  <a:lnTo>
                    <a:pt x="50746" y="118358"/>
                  </a:lnTo>
                  <a:lnTo>
                    <a:pt x="50746" y="72067"/>
                  </a:lnTo>
                  <a:cubicBezTo>
                    <a:pt x="50746" y="60134"/>
                    <a:pt x="47087" y="52340"/>
                    <a:pt x="35793" y="52340"/>
                  </a:cubicBezTo>
                  <a:cubicBezTo>
                    <a:pt x="22749" y="52340"/>
                    <a:pt x="18931" y="62679"/>
                    <a:pt x="18931" y="71908"/>
                  </a:cubicBezTo>
                  <a:lnTo>
                    <a:pt x="18931" y="118358"/>
                  </a:lnTo>
                  <a:lnTo>
                    <a:pt x="0" y="118358"/>
                  </a:lnTo>
                  <a:lnTo>
                    <a:pt x="0" y="4773"/>
                  </a:lnTo>
                  <a:lnTo>
                    <a:pt x="18931" y="0"/>
                  </a:lnTo>
                  <a:lnTo>
                    <a:pt x="18931" y="47090"/>
                  </a:lnTo>
                  <a:lnTo>
                    <a:pt x="19249" y="47090"/>
                  </a:lnTo>
                  <a:cubicBezTo>
                    <a:pt x="23863" y="39933"/>
                    <a:pt x="32293" y="35319"/>
                    <a:pt x="42953" y="35319"/>
                  </a:cubicBezTo>
                  <a:cubicBezTo>
                    <a:pt x="61725" y="35319"/>
                    <a:pt x="69680" y="49317"/>
                    <a:pt x="69680" y="68092"/>
                  </a:cubicBezTo>
                  <a:lnTo>
                    <a:pt x="69680" y="118358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BB4EA630-6DDB-4419-B0E8-D81B57B64450}"/>
                </a:ext>
              </a:extLst>
            </p:cNvPr>
            <p:cNvSpPr/>
            <p:nvPr/>
          </p:nvSpPr>
          <p:spPr>
            <a:xfrm>
              <a:off x="2807713" y="387569"/>
              <a:ext cx="39770" cy="17979"/>
            </a:xfrm>
            <a:custGeom>
              <a:avLst/>
              <a:gdLst>
                <a:gd name="connsiteX0" fmla="*/ 39771 w 39770"/>
                <a:gd name="connsiteY0" fmla="*/ 17979 h 17979"/>
                <a:gd name="connsiteX1" fmla="*/ 0 w 39770"/>
                <a:gd name="connsiteY1" fmla="*/ 17979 h 17979"/>
                <a:gd name="connsiteX2" fmla="*/ 0 w 39770"/>
                <a:gd name="connsiteY2" fmla="*/ 0 h 17979"/>
                <a:gd name="connsiteX3" fmla="*/ 39771 w 39770"/>
                <a:gd name="connsiteY3" fmla="*/ 0 h 17979"/>
                <a:gd name="connsiteX4" fmla="*/ 39771 w 39770"/>
                <a:gd name="connsiteY4" fmla="*/ 17979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70" h="17979">
                  <a:moveTo>
                    <a:pt x="39771" y="17979"/>
                  </a:moveTo>
                  <a:lnTo>
                    <a:pt x="0" y="17979"/>
                  </a:lnTo>
                  <a:lnTo>
                    <a:pt x="0" y="0"/>
                  </a:lnTo>
                  <a:lnTo>
                    <a:pt x="39771" y="0"/>
                  </a:lnTo>
                  <a:lnTo>
                    <a:pt x="39771" y="1797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30801430-3258-4B8A-94EA-095B29DF8391}"/>
                </a:ext>
              </a:extLst>
            </p:cNvPr>
            <p:cNvSpPr/>
            <p:nvPr/>
          </p:nvSpPr>
          <p:spPr>
            <a:xfrm>
              <a:off x="2857227" y="334274"/>
              <a:ext cx="104359" cy="111996"/>
            </a:xfrm>
            <a:custGeom>
              <a:avLst/>
              <a:gdLst>
                <a:gd name="connsiteX0" fmla="*/ 41680 w 104359"/>
                <a:gd name="connsiteY0" fmla="*/ 0 h 111996"/>
                <a:gd name="connsiteX1" fmla="*/ 62680 w 104359"/>
                <a:gd name="connsiteY1" fmla="*/ 0 h 111996"/>
                <a:gd name="connsiteX2" fmla="*/ 104360 w 104359"/>
                <a:gd name="connsiteY2" fmla="*/ 111997 h 111996"/>
                <a:gd name="connsiteX3" fmla="*/ 82568 w 104359"/>
                <a:gd name="connsiteY3" fmla="*/ 111997 h 111996"/>
                <a:gd name="connsiteX4" fmla="*/ 74453 w 104359"/>
                <a:gd name="connsiteY4" fmla="*/ 88134 h 111996"/>
                <a:gd name="connsiteX5" fmla="*/ 29273 w 104359"/>
                <a:gd name="connsiteY5" fmla="*/ 88134 h 111996"/>
                <a:gd name="connsiteX6" fmla="*/ 21158 w 104359"/>
                <a:gd name="connsiteY6" fmla="*/ 111997 h 111996"/>
                <a:gd name="connsiteX7" fmla="*/ 0 w 104359"/>
                <a:gd name="connsiteY7" fmla="*/ 111997 h 111996"/>
                <a:gd name="connsiteX8" fmla="*/ 41680 w 104359"/>
                <a:gd name="connsiteY8" fmla="*/ 0 h 111996"/>
                <a:gd name="connsiteX9" fmla="*/ 35475 w 104359"/>
                <a:gd name="connsiteY9" fmla="*/ 70317 h 111996"/>
                <a:gd name="connsiteX10" fmla="*/ 68245 w 104359"/>
                <a:gd name="connsiteY10" fmla="*/ 70317 h 111996"/>
                <a:gd name="connsiteX11" fmla="*/ 52022 w 104359"/>
                <a:gd name="connsiteY11" fmla="*/ 22749 h 111996"/>
                <a:gd name="connsiteX12" fmla="*/ 51704 w 104359"/>
                <a:gd name="connsiteY12" fmla="*/ 22749 h 111996"/>
                <a:gd name="connsiteX13" fmla="*/ 35475 w 104359"/>
                <a:gd name="connsiteY13" fmla="*/ 70317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359" h="111996">
                  <a:moveTo>
                    <a:pt x="41680" y="0"/>
                  </a:moveTo>
                  <a:lnTo>
                    <a:pt x="62680" y="0"/>
                  </a:lnTo>
                  <a:lnTo>
                    <a:pt x="104360" y="111997"/>
                  </a:lnTo>
                  <a:lnTo>
                    <a:pt x="82568" y="111997"/>
                  </a:lnTo>
                  <a:lnTo>
                    <a:pt x="74453" y="88134"/>
                  </a:lnTo>
                  <a:lnTo>
                    <a:pt x="29273" y="88134"/>
                  </a:lnTo>
                  <a:lnTo>
                    <a:pt x="21158" y="111997"/>
                  </a:lnTo>
                  <a:lnTo>
                    <a:pt x="0" y="111997"/>
                  </a:lnTo>
                  <a:lnTo>
                    <a:pt x="41680" y="0"/>
                  </a:lnTo>
                  <a:close/>
                  <a:moveTo>
                    <a:pt x="35475" y="70317"/>
                  </a:moveTo>
                  <a:lnTo>
                    <a:pt x="68245" y="70317"/>
                  </a:lnTo>
                  <a:lnTo>
                    <a:pt x="52022" y="22749"/>
                  </a:lnTo>
                  <a:lnTo>
                    <a:pt x="51704" y="22749"/>
                  </a:lnTo>
                  <a:lnTo>
                    <a:pt x="35475" y="70317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C0371712-F9E1-44D8-9F17-4D47F792B99B}"/>
                </a:ext>
              </a:extLst>
            </p:cNvPr>
            <p:cNvSpPr/>
            <p:nvPr/>
          </p:nvSpPr>
          <p:spPr>
            <a:xfrm>
              <a:off x="2978197" y="328074"/>
              <a:ext cx="18930" cy="118196"/>
            </a:xfrm>
            <a:custGeom>
              <a:avLst/>
              <a:gdLst>
                <a:gd name="connsiteX0" fmla="*/ 18931 w 18930"/>
                <a:gd name="connsiteY0" fmla="*/ 118196 h 118196"/>
                <a:gd name="connsiteX1" fmla="*/ 0 w 18930"/>
                <a:gd name="connsiteY1" fmla="*/ 118196 h 118196"/>
                <a:gd name="connsiteX2" fmla="*/ 0 w 18930"/>
                <a:gd name="connsiteY2" fmla="*/ 4293 h 118196"/>
                <a:gd name="connsiteX3" fmla="*/ 18931 w 18930"/>
                <a:gd name="connsiteY3" fmla="*/ 0 h 118196"/>
                <a:gd name="connsiteX4" fmla="*/ 18931 w 18930"/>
                <a:gd name="connsiteY4" fmla="*/ 118196 h 11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30" h="118196">
                  <a:moveTo>
                    <a:pt x="18931" y="118196"/>
                  </a:moveTo>
                  <a:lnTo>
                    <a:pt x="0" y="118196"/>
                  </a:lnTo>
                  <a:lnTo>
                    <a:pt x="0" y="4293"/>
                  </a:lnTo>
                  <a:lnTo>
                    <a:pt x="18931" y="0"/>
                  </a:lnTo>
                  <a:lnTo>
                    <a:pt x="18931" y="11819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866F655C-5858-4EEB-9445-093EB3BB6963}"/>
                </a:ext>
              </a:extLst>
            </p:cNvPr>
            <p:cNvSpPr/>
            <p:nvPr/>
          </p:nvSpPr>
          <p:spPr>
            <a:xfrm>
              <a:off x="3017659" y="363231"/>
              <a:ext cx="73976" cy="84948"/>
            </a:xfrm>
            <a:custGeom>
              <a:avLst/>
              <a:gdLst>
                <a:gd name="connsiteX0" fmla="*/ 40086 w 73976"/>
                <a:gd name="connsiteY0" fmla="*/ 84949 h 84948"/>
                <a:gd name="connsiteX1" fmla="*/ 0 w 73976"/>
                <a:gd name="connsiteY1" fmla="*/ 42317 h 84948"/>
                <a:gd name="connsiteX2" fmla="*/ 38021 w 73976"/>
                <a:gd name="connsiteY2" fmla="*/ 0 h 84948"/>
                <a:gd name="connsiteX3" fmla="*/ 73976 w 73976"/>
                <a:gd name="connsiteY3" fmla="*/ 41203 h 84948"/>
                <a:gd name="connsiteX4" fmla="*/ 73658 w 73976"/>
                <a:gd name="connsiteY4" fmla="*/ 48999 h 84948"/>
                <a:gd name="connsiteX5" fmla="*/ 19252 w 73976"/>
                <a:gd name="connsiteY5" fmla="*/ 48999 h 84948"/>
                <a:gd name="connsiteX6" fmla="*/ 40251 w 73976"/>
                <a:gd name="connsiteY6" fmla="*/ 68725 h 84948"/>
                <a:gd name="connsiteX7" fmla="*/ 60137 w 73976"/>
                <a:gd name="connsiteY7" fmla="*/ 59179 h 84948"/>
                <a:gd name="connsiteX8" fmla="*/ 71908 w 73976"/>
                <a:gd name="connsiteY8" fmla="*/ 71589 h 84948"/>
                <a:gd name="connsiteX9" fmla="*/ 40086 w 73976"/>
                <a:gd name="connsiteY9" fmla="*/ 84949 h 84948"/>
                <a:gd name="connsiteX10" fmla="*/ 18928 w 73976"/>
                <a:gd name="connsiteY10" fmla="*/ 35154 h 84948"/>
                <a:gd name="connsiteX11" fmla="*/ 55676 w 73976"/>
                <a:gd name="connsiteY11" fmla="*/ 35154 h 84948"/>
                <a:gd name="connsiteX12" fmla="*/ 37700 w 73976"/>
                <a:gd name="connsiteY12" fmla="*/ 15587 h 84948"/>
                <a:gd name="connsiteX13" fmla="*/ 18928 w 73976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6" h="84948">
                  <a:moveTo>
                    <a:pt x="40086" y="84949"/>
                  </a:moveTo>
                  <a:cubicBezTo>
                    <a:pt x="16064" y="84949"/>
                    <a:pt x="0" y="67927"/>
                    <a:pt x="0" y="42317"/>
                  </a:cubicBezTo>
                  <a:cubicBezTo>
                    <a:pt x="0" y="17181"/>
                    <a:pt x="15430" y="0"/>
                    <a:pt x="38021" y="0"/>
                  </a:cubicBezTo>
                  <a:cubicBezTo>
                    <a:pt x="59816" y="0"/>
                    <a:pt x="73976" y="16226"/>
                    <a:pt x="73976" y="41203"/>
                  </a:cubicBezTo>
                  <a:cubicBezTo>
                    <a:pt x="73976" y="43908"/>
                    <a:pt x="73817" y="46769"/>
                    <a:pt x="73658" y="48999"/>
                  </a:cubicBezTo>
                  <a:lnTo>
                    <a:pt x="19252" y="48999"/>
                  </a:lnTo>
                  <a:cubicBezTo>
                    <a:pt x="21320" y="61566"/>
                    <a:pt x="28795" y="68725"/>
                    <a:pt x="40251" y="68725"/>
                  </a:cubicBezTo>
                  <a:cubicBezTo>
                    <a:pt x="47726" y="68725"/>
                    <a:pt x="53772" y="65862"/>
                    <a:pt x="60137" y="59179"/>
                  </a:cubicBezTo>
                  <a:lnTo>
                    <a:pt x="71908" y="71589"/>
                  </a:lnTo>
                  <a:cubicBezTo>
                    <a:pt x="62680" y="80653"/>
                    <a:pt x="52335" y="84949"/>
                    <a:pt x="40086" y="84949"/>
                  </a:cubicBezTo>
                  <a:close/>
                  <a:moveTo>
                    <a:pt x="18928" y="35154"/>
                  </a:moveTo>
                  <a:lnTo>
                    <a:pt x="55676" y="35154"/>
                  </a:lnTo>
                  <a:cubicBezTo>
                    <a:pt x="54883" y="22744"/>
                    <a:pt x="48360" y="15587"/>
                    <a:pt x="37700" y="15587"/>
                  </a:cubicBezTo>
                  <a:cubicBezTo>
                    <a:pt x="27201" y="15587"/>
                    <a:pt x="20519" y="22587"/>
                    <a:pt x="18928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B3CFDE4F-2A85-4CB8-BD13-8D35A057704C}"/>
                </a:ext>
              </a:extLst>
            </p:cNvPr>
            <p:cNvSpPr/>
            <p:nvPr/>
          </p:nvSpPr>
          <p:spPr>
            <a:xfrm>
              <a:off x="3101685" y="365297"/>
              <a:ext cx="77470" cy="80973"/>
            </a:xfrm>
            <a:custGeom>
              <a:avLst/>
              <a:gdLst>
                <a:gd name="connsiteX0" fmla="*/ 77471 w 77470"/>
                <a:gd name="connsiteY0" fmla="*/ 80974 h 80973"/>
                <a:gd name="connsiteX1" fmla="*/ 55835 w 77470"/>
                <a:gd name="connsiteY1" fmla="*/ 80974 h 80973"/>
                <a:gd name="connsiteX2" fmla="*/ 38495 w 77470"/>
                <a:gd name="connsiteY2" fmla="*/ 52974 h 80973"/>
                <a:gd name="connsiteX3" fmla="*/ 38180 w 77470"/>
                <a:gd name="connsiteY3" fmla="*/ 52974 h 80973"/>
                <a:gd name="connsiteX4" fmla="*/ 21315 w 77470"/>
                <a:gd name="connsiteY4" fmla="*/ 80974 h 80973"/>
                <a:gd name="connsiteX5" fmla="*/ 0 w 77470"/>
                <a:gd name="connsiteY5" fmla="*/ 80974 h 80973"/>
                <a:gd name="connsiteX6" fmla="*/ 27679 w 77470"/>
                <a:gd name="connsiteY6" fmla="*/ 38975 h 80973"/>
                <a:gd name="connsiteX7" fmla="*/ 2065 w 77470"/>
                <a:gd name="connsiteY7" fmla="*/ 0 h 80973"/>
                <a:gd name="connsiteX8" fmla="*/ 23383 w 77470"/>
                <a:gd name="connsiteY8" fmla="*/ 0 h 80973"/>
                <a:gd name="connsiteX9" fmla="*/ 38654 w 77470"/>
                <a:gd name="connsiteY9" fmla="*/ 24818 h 80973"/>
                <a:gd name="connsiteX10" fmla="*/ 38970 w 77470"/>
                <a:gd name="connsiteY10" fmla="*/ 24818 h 80973"/>
                <a:gd name="connsiteX11" fmla="*/ 54085 w 77470"/>
                <a:gd name="connsiteY11" fmla="*/ 0 h 80973"/>
                <a:gd name="connsiteX12" fmla="*/ 75084 w 77470"/>
                <a:gd name="connsiteY12" fmla="*/ 0 h 80973"/>
                <a:gd name="connsiteX13" fmla="*/ 49630 w 77470"/>
                <a:gd name="connsiteY13" fmla="*/ 38657 h 80973"/>
                <a:gd name="connsiteX14" fmla="*/ 77471 w 77470"/>
                <a:gd name="connsiteY14" fmla="*/ 80974 h 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470" h="80973">
                  <a:moveTo>
                    <a:pt x="77471" y="80974"/>
                  </a:moveTo>
                  <a:lnTo>
                    <a:pt x="55835" y="80974"/>
                  </a:lnTo>
                  <a:lnTo>
                    <a:pt x="38495" y="52974"/>
                  </a:lnTo>
                  <a:lnTo>
                    <a:pt x="38180" y="52974"/>
                  </a:lnTo>
                  <a:lnTo>
                    <a:pt x="21315" y="80974"/>
                  </a:lnTo>
                  <a:lnTo>
                    <a:pt x="0" y="80974"/>
                  </a:lnTo>
                  <a:lnTo>
                    <a:pt x="27679" y="38975"/>
                  </a:lnTo>
                  <a:lnTo>
                    <a:pt x="2065" y="0"/>
                  </a:lnTo>
                  <a:lnTo>
                    <a:pt x="23383" y="0"/>
                  </a:lnTo>
                  <a:lnTo>
                    <a:pt x="38654" y="24818"/>
                  </a:lnTo>
                  <a:lnTo>
                    <a:pt x="38970" y="24818"/>
                  </a:lnTo>
                  <a:lnTo>
                    <a:pt x="54085" y="0"/>
                  </a:lnTo>
                  <a:lnTo>
                    <a:pt x="75084" y="0"/>
                  </a:lnTo>
                  <a:lnTo>
                    <a:pt x="49630" y="38657"/>
                  </a:lnTo>
                  <a:lnTo>
                    <a:pt x="77471" y="80974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9B068834-4CC1-42E7-965A-7FA90D0BAB13}"/>
                </a:ext>
              </a:extLst>
            </p:cNvPr>
            <p:cNvSpPr/>
            <p:nvPr/>
          </p:nvSpPr>
          <p:spPr>
            <a:xfrm>
              <a:off x="3189064" y="363228"/>
              <a:ext cx="68722" cy="84951"/>
            </a:xfrm>
            <a:custGeom>
              <a:avLst/>
              <a:gdLst>
                <a:gd name="connsiteX0" fmla="*/ 34836 w 68722"/>
                <a:gd name="connsiteY0" fmla="*/ 32773 h 84951"/>
                <a:gd name="connsiteX1" fmla="*/ 50107 w 68722"/>
                <a:gd name="connsiteY1" fmla="*/ 34520 h 84951"/>
                <a:gd name="connsiteX2" fmla="*/ 50107 w 68722"/>
                <a:gd name="connsiteY2" fmla="*/ 31656 h 84951"/>
                <a:gd name="connsiteX3" fmla="*/ 32290 w 68722"/>
                <a:gd name="connsiteY3" fmla="*/ 15908 h 84951"/>
                <a:gd name="connsiteX4" fmla="*/ 11768 w 68722"/>
                <a:gd name="connsiteY4" fmla="*/ 20522 h 84951"/>
                <a:gd name="connsiteX5" fmla="*/ 7631 w 68722"/>
                <a:gd name="connsiteY5" fmla="*/ 4614 h 84951"/>
                <a:gd name="connsiteX6" fmla="*/ 34199 w 68722"/>
                <a:gd name="connsiteY6" fmla="*/ 0 h 84951"/>
                <a:gd name="connsiteX7" fmla="*/ 68723 w 68722"/>
                <a:gd name="connsiteY7" fmla="*/ 31338 h 84951"/>
                <a:gd name="connsiteX8" fmla="*/ 68723 w 68722"/>
                <a:gd name="connsiteY8" fmla="*/ 83042 h 84951"/>
                <a:gd name="connsiteX9" fmla="*/ 50744 w 68722"/>
                <a:gd name="connsiteY9" fmla="*/ 83042 h 84951"/>
                <a:gd name="connsiteX10" fmla="*/ 50744 w 68722"/>
                <a:gd name="connsiteY10" fmla="*/ 74453 h 84951"/>
                <a:gd name="connsiteX11" fmla="*/ 50428 w 68722"/>
                <a:gd name="connsiteY11" fmla="*/ 74453 h 84951"/>
                <a:gd name="connsiteX12" fmla="*/ 26724 w 68722"/>
                <a:gd name="connsiteY12" fmla="*/ 84951 h 84951"/>
                <a:gd name="connsiteX13" fmla="*/ 0 w 68722"/>
                <a:gd name="connsiteY13" fmla="*/ 59179 h 84951"/>
                <a:gd name="connsiteX14" fmla="*/ 34836 w 68722"/>
                <a:gd name="connsiteY14" fmla="*/ 32773 h 84951"/>
                <a:gd name="connsiteX15" fmla="*/ 31654 w 68722"/>
                <a:gd name="connsiteY15" fmla="*/ 70794 h 84951"/>
                <a:gd name="connsiteX16" fmla="*/ 50107 w 68722"/>
                <a:gd name="connsiteY16" fmla="*/ 61091 h 84951"/>
                <a:gd name="connsiteX17" fmla="*/ 50107 w 68722"/>
                <a:gd name="connsiteY17" fmla="*/ 46934 h 84951"/>
                <a:gd name="connsiteX18" fmla="*/ 36904 w 68722"/>
                <a:gd name="connsiteY18" fmla="*/ 45343 h 84951"/>
                <a:gd name="connsiteX19" fmla="*/ 18132 w 68722"/>
                <a:gd name="connsiteY19" fmla="*/ 58705 h 84951"/>
                <a:gd name="connsiteX20" fmla="*/ 31654 w 68722"/>
                <a:gd name="connsiteY20" fmla="*/ 70794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722" h="84951">
                  <a:moveTo>
                    <a:pt x="34836" y="32773"/>
                  </a:moveTo>
                  <a:cubicBezTo>
                    <a:pt x="40083" y="32773"/>
                    <a:pt x="44860" y="33091"/>
                    <a:pt x="50107" y="34520"/>
                  </a:cubicBezTo>
                  <a:lnTo>
                    <a:pt x="50107" y="31656"/>
                  </a:lnTo>
                  <a:cubicBezTo>
                    <a:pt x="50107" y="21315"/>
                    <a:pt x="44061" y="15908"/>
                    <a:pt x="32290" y="15908"/>
                  </a:cubicBezTo>
                  <a:cubicBezTo>
                    <a:pt x="25767" y="15908"/>
                    <a:pt x="18451" y="17499"/>
                    <a:pt x="11768" y="20522"/>
                  </a:cubicBezTo>
                  <a:lnTo>
                    <a:pt x="7631" y="4614"/>
                  </a:lnTo>
                  <a:cubicBezTo>
                    <a:pt x="15106" y="1750"/>
                    <a:pt x="24971" y="0"/>
                    <a:pt x="34199" y="0"/>
                  </a:cubicBezTo>
                  <a:cubicBezTo>
                    <a:pt x="56949" y="0"/>
                    <a:pt x="68723" y="10660"/>
                    <a:pt x="68723" y="31338"/>
                  </a:cubicBezTo>
                  <a:lnTo>
                    <a:pt x="68723" y="83042"/>
                  </a:lnTo>
                  <a:lnTo>
                    <a:pt x="50744" y="83042"/>
                  </a:lnTo>
                  <a:lnTo>
                    <a:pt x="50744" y="74453"/>
                  </a:lnTo>
                  <a:lnTo>
                    <a:pt x="50428" y="74453"/>
                  </a:lnTo>
                  <a:cubicBezTo>
                    <a:pt x="43428" y="81610"/>
                    <a:pt x="36111" y="84951"/>
                    <a:pt x="26724" y="84951"/>
                  </a:cubicBezTo>
                  <a:cubicBezTo>
                    <a:pt x="10498" y="84951"/>
                    <a:pt x="0" y="74931"/>
                    <a:pt x="0" y="59179"/>
                  </a:cubicBezTo>
                  <a:cubicBezTo>
                    <a:pt x="-3" y="41998"/>
                    <a:pt x="12245" y="32773"/>
                    <a:pt x="34836" y="32773"/>
                  </a:cubicBezTo>
                  <a:close/>
                  <a:moveTo>
                    <a:pt x="31654" y="70794"/>
                  </a:moveTo>
                  <a:cubicBezTo>
                    <a:pt x="38492" y="70794"/>
                    <a:pt x="44857" y="67453"/>
                    <a:pt x="50107" y="61091"/>
                  </a:cubicBezTo>
                  <a:lnTo>
                    <a:pt x="50107" y="46934"/>
                  </a:lnTo>
                  <a:cubicBezTo>
                    <a:pt x="45652" y="45820"/>
                    <a:pt x="41038" y="45343"/>
                    <a:pt x="36904" y="45343"/>
                  </a:cubicBezTo>
                  <a:cubicBezTo>
                    <a:pt x="24974" y="45343"/>
                    <a:pt x="18132" y="50116"/>
                    <a:pt x="18132" y="58705"/>
                  </a:cubicBezTo>
                  <a:cubicBezTo>
                    <a:pt x="18130" y="66180"/>
                    <a:pt x="23383" y="70794"/>
                    <a:pt x="31654" y="7079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78BB9A71-AB72-4B3A-AB02-CE5D9A6CB90C}"/>
                </a:ext>
              </a:extLst>
            </p:cNvPr>
            <p:cNvSpPr/>
            <p:nvPr/>
          </p:nvSpPr>
          <p:spPr>
            <a:xfrm>
              <a:off x="3281785" y="363228"/>
              <a:ext cx="69668" cy="83042"/>
            </a:xfrm>
            <a:custGeom>
              <a:avLst/>
              <a:gdLst>
                <a:gd name="connsiteX0" fmla="*/ 69669 w 69668"/>
                <a:gd name="connsiteY0" fmla="*/ 83042 h 83042"/>
                <a:gd name="connsiteX1" fmla="*/ 50749 w 69668"/>
                <a:gd name="connsiteY1" fmla="*/ 83042 h 83042"/>
                <a:gd name="connsiteX2" fmla="*/ 50749 w 69668"/>
                <a:gd name="connsiteY2" fmla="*/ 36751 h 83042"/>
                <a:gd name="connsiteX3" fmla="*/ 35793 w 69668"/>
                <a:gd name="connsiteY3" fmla="*/ 17024 h 83042"/>
                <a:gd name="connsiteX4" fmla="*/ 18931 w 69668"/>
                <a:gd name="connsiteY4" fmla="*/ 36592 h 83042"/>
                <a:gd name="connsiteX5" fmla="*/ 18931 w 69668"/>
                <a:gd name="connsiteY5" fmla="*/ 83042 h 83042"/>
                <a:gd name="connsiteX6" fmla="*/ 0 w 69668"/>
                <a:gd name="connsiteY6" fmla="*/ 83042 h 83042"/>
                <a:gd name="connsiteX7" fmla="*/ 0 w 69668"/>
                <a:gd name="connsiteY7" fmla="*/ 2068 h 83042"/>
                <a:gd name="connsiteX8" fmla="*/ 18772 w 69668"/>
                <a:gd name="connsiteY8" fmla="*/ 2068 h 83042"/>
                <a:gd name="connsiteX9" fmla="*/ 18772 w 69668"/>
                <a:gd name="connsiteY9" fmla="*/ 11771 h 83042"/>
                <a:gd name="connsiteX10" fmla="*/ 19087 w 69668"/>
                <a:gd name="connsiteY10" fmla="*/ 11771 h 83042"/>
                <a:gd name="connsiteX11" fmla="*/ 42939 w 69668"/>
                <a:gd name="connsiteY11" fmla="*/ 0 h 83042"/>
                <a:gd name="connsiteX12" fmla="*/ 69669 w 69668"/>
                <a:gd name="connsiteY12" fmla="*/ 32773 h 83042"/>
                <a:gd name="connsiteX13" fmla="*/ 69669 w 69668"/>
                <a:gd name="connsiteY13" fmla="*/ 83042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68" h="83042">
                  <a:moveTo>
                    <a:pt x="69669" y="83042"/>
                  </a:moveTo>
                  <a:lnTo>
                    <a:pt x="50749" y="83042"/>
                  </a:lnTo>
                  <a:lnTo>
                    <a:pt x="50749" y="36751"/>
                  </a:lnTo>
                  <a:cubicBezTo>
                    <a:pt x="50749" y="24977"/>
                    <a:pt x="47249" y="17024"/>
                    <a:pt x="35793" y="17024"/>
                  </a:cubicBezTo>
                  <a:cubicBezTo>
                    <a:pt x="22590" y="17024"/>
                    <a:pt x="18931" y="27841"/>
                    <a:pt x="18931" y="36592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87" y="11771"/>
                  </a:lnTo>
                  <a:cubicBezTo>
                    <a:pt x="23860" y="4614"/>
                    <a:pt x="32467" y="0"/>
                    <a:pt x="42939" y="0"/>
                  </a:cubicBezTo>
                  <a:cubicBezTo>
                    <a:pt x="61395" y="0"/>
                    <a:pt x="69669" y="13521"/>
                    <a:pt x="69669" y="32773"/>
                  </a:cubicBezTo>
                  <a:lnTo>
                    <a:pt x="69669" y="83042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AE6A960C-4990-4473-8BD0-F1993FEB0320}"/>
                </a:ext>
              </a:extLst>
            </p:cNvPr>
            <p:cNvSpPr/>
            <p:nvPr/>
          </p:nvSpPr>
          <p:spPr>
            <a:xfrm>
              <a:off x="3371502" y="327912"/>
              <a:ext cx="75706" cy="120267"/>
            </a:xfrm>
            <a:custGeom>
              <a:avLst/>
              <a:gdLst>
                <a:gd name="connsiteX0" fmla="*/ 0 w 75706"/>
                <a:gd name="connsiteY0" fmla="*/ 77635 h 120267"/>
                <a:gd name="connsiteX1" fmla="*/ 32921 w 75706"/>
                <a:gd name="connsiteY1" fmla="*/ 35319 h 120267"/>
                <a:gd name="connsiteX2" fmla="*/ 56468 w 75706"/>
                <a:gd name="connsiteY2" fmla="*/ 46294 h 120267"/>
                <a:gd name="connsiteX3" fmla="*/ 56787 w 75706"/>
                <a:gd name="connsiteY3" fmla="*/ 46294 h 120267"/>
                <a:gd name="connsiteX4" fmla="*/ 56787 w 75706"/>
                <a:gd name="connsiteY4" fmla="*/ 4773 h 120267"/>
                <a:gd name="connsiteX5" fmla="*/ 75706 w 75706"/>
                <a:gd name="connsiteY5" fmla="*/ 0 h 120267"/>
                <a:gd name="connsiteX6" fmla="*/ 75706 w 75706"/>
                <a:gd name="connsiteY6" fmla="*/ 118358 h 120267"/>
                <a:gd name="connsiteX7" fmla="*/ 57250 w 75706"/>
                <a:gd name="connsiteY7" fmla="*/ 118358 h 120267"/>
                <a:gd name="connsiteX8" fmla="*/ 57250 w 75706"/>
                <a:gd name="connsiteY8" fmla="*/ 108815 h 120267"/>
                <a:gd name="connsiteX9" fmla="*/ 56931 w 75706"/>
                <a:gd name="connsiteY9" fmla="*/ 108815 h 120267"/>
                <a:gd name="connsiteX10" fmla="*/ 32602 w 75706"/>
                <a:gd name="connsiteY10" fmla="*/ 120267 h 120267"/>
                <a:gd name="connsiteX11" fmla="*/ 0 w 75706"/>
                <a:gd name="connsiteY11" fmla="*/ 77635 h 120267"/>
                <a:gd name="connsiteX12" fmla="*/ 18775 w 75706"/>
                <a:gd name="connsiteY12" fmla="*/ 77635 h 120267"/>
                <a:gd name="connsiteX13" fmla="*/ 37520 w 75706"/>
                <a:gd name="connsiteY13" fmla="*/ 103564 h 120267"/>
                <a:gd name="connsiteX14" fmla="*/ 56787 w 75706"/>
                <a:gd name="connsiteY14" fmla="*/ 92904 h 120267"/>
                <a:gd name="connsiteX15" fmla="*/ 56787 w 75706"/>
                <a:gd name="connsiteY15" fmla="*/ 63316 h 120267"/>
                <a:gd name="connsiteX16" fmla="*/ 37520 w 75706"/>
                <a:gd name="connsiteY16" fmla="*/ 52497 h 120267"/>
                <a:gd name="connsiteX17" fmla="*/ 18775 w 75706"/>
                <a:gd name="connsiteY17" fmla="*/ 77635 h 12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706" h="120267">
                  <a:moveTo>
                    <a:pt x="0" y="77635"/>
                  </a:moveTo>
                  <a:cubicBezTo>
                    <a:pt x="0" y="51542"/>
                    <a:pt x="13191" y="35319"/>
                    <a:pt x="32921" y="35319"/>
                  </a:cubicBezTo>
                  <a:cubicBezTo>
                    <a:pt x="43103" y="35319"/>
                    <a:pt x="51059" y="39615"/>
                    <a:pt x="56468" y="46294"/>
                  </a:cubicBezTo>
                  <a:lnTo>
                    <a:pt x="56787" y="46294"/>
                  </a:lnTo>
                  <a:lnTo>
                    <a:pt x="56787" y="4773"/>
                  </a:lnTo>
                  <a:lnTo>
                    <a:pt x="75706" y="0"/>
                  </a:lnTo>
                  <a:lnTo>
                    <a:pt x="75706" y="118358"/>
                  </a:lnTo>
                  <a:lnTo>
                    <a:pt x="57250" y="118358"/>
                  </a:lnTo>
                  <a:lnTo>
                    <a:pt x="57250" y="108815"/>
                  </a:lnTo>
                  <a:lnTo>
                    <a:pt x="56931" y="108815"/>
                  </a:lnTo>
                  <a:cubicBezTo>
                    <a:pt x="51059" y="115974"/>
                    <a:pt x="42641" y="120267"/>
                    <a:pt x="32602" y="120267"/>
                  </a:cubicBezTo>
                  <a:cubicBezTo>
                    <a:pt x="13365" y="120267"/>
                    <a:pt x="0" y="103882"/>
                    <a:pt x="0" y="77635"/>
                  </a:cubicBezTo>
                  <a:close/>
                  <a:moveTo>
                    <a:pt x="18775" y="77635"/>
                  </a:moveTo>
                  <a:cubicBezTo>
                    <a:pt x="18775" y="94180"/>
                    <a:pt x="25602" y="103564"/>
                    <a:pt x="37520" y="103564"/>
                  </a:cubicBezTo>
                  <a:cubicBezTo>
                    <a:pt x="44839" y="103564"/>
                    <a:pt x="50885" y="100064"/>
                    <a:pt x="56787" y="92904"/>
                  </a:cubicBezTo>
                  <a:lnTo>
                    <a:pt x="56787" y="63316"/>
                  </a:lnTo>
                  <a:cubicBezTo>
                    <a:pt x="51377" y="55997"/>
                    <a:pt x="45158" y="52497"/>
                    <a:pt x="37520" y="52497"/>
                  </a:cubicBezTo>
                  <a:cubicBezTo>
                    <a:pt x="25284" y="52497"/>
                    <a:pt x="18775" y="61407"/>
                    <a:pt x="18775" y="77635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67A49FC8-B676-46D4-BCE8-9E9099C6A663}"/>
                </a:ext>
              </a:extLst>
            </p:cNvPr>
            <p:cNvSpPr/>
            <p:nvPr/>
          </p:nvSpPr>
          <p:spPr>
            <a:xfrm>
              <a:off x="3467776" y="363231"/>
              <a:ext cx="73970" cy="84948"/>
            </a:xfrm>
            <a:custGeom>
              <a:avLst/>
              <a:gdLst>
                <a:gd name="connsiteX0" fmla="*/ 40066 w 73970"/>
                <a:gd name="connsiteY0" fmla="*/ 84949 h 84948"/>
                <a:gd name="connsiteX1" fmla="*/ 0 w 73970"/>
                <a:gd name="connsiteY1" fmla="*/ 42317 h 84948"/>
                <a:gd name="connsiteX2" fmla="*/ 38012 w 73970"/>
                <a:gd name="connsiteY2" fmla="*/ 0 h 84948"/>
                <a:gd name="connsiteX3" fmla="*/ 73971 w 73970"/>
                <a:gd name="connsiteY3" fmla="*/ 41203 h 84948"/>
                <a:gd name="connsiteX4" fmla="*/ 73652 w 73970"/>
                <a:gd name="connsiteY4" fmla="*/ 48999 h 84948"/>
                <a:gd name="connsiteX5" fmla="*/ 19238 w 73970"/>
                <a:gd name="connsiteY5" fmla="*/ 48999 h 84948"/>
                <a:gd name="connsiteX6" fmla="*/ 40240 w 73970"/>
                <a:gd name="connsiteY6" fmla="*/ 68725 h 84948"/>
                <a:gd name="connsiteX7" fmla="*/ 60143 w 73970"/>
                <a:gd name="connsiteY7" fmla="*/ 59179 h 84948"/>
                <a:gd name="connsiteX8" fmla="*/ 71887 w 73970"/>
                <a:gd name="connsiteY8" fmla="*/ 71589 h 84948"/>
                <a:gd name="connsiteX9" fmla="*/ 40066 w 73970"/>
                <a:gd name="connsiteY9" fmla="*/ 84949 h 84948"/>
                <a:gd name="connsiteX10" fmla="*/ 18919 w 73970"/>
                <a:gd name="connsiteY10" fmla="*/ 35154 h 84948"/>
                <a:gd name="connsiteX11" fmla="*/ 55659 w 73970"/>
                <a:gd name="connsiteY11" fmla="*/ 35154 h 84948"/>
                <a:gd name="connsiteX12" fmla="*/ 37694 w 73970"/>
                <a:gd name="connsiteY12" fmla="*/ 15587 h 84948"/>
                <a:gd name="connsiteX13" fmla="*/ 18919 w 73970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0" h="84948">
                  <a:moveTo>
                    <a:pt x="40066" y="84949"/>
                  </a:moveTo>
                  <a:cubicBezTo>
                    <a:pt x="16055" y="84949"/>
                    <a:pt x="0" y="67927"/>
                    <a:pt x="0" y="42317"/>
                  </a:cubicBezTo>
                  <a:cubicBezTo>
                    <a:pt x="0" y="17181"/>
                    <a:pt x="15419" y="0"/>
                    <a:pt x="38012" y="0"/>
                  </a:cubicBezTo>
                  <a:cubicBezTo>
                    <a:pt x="59795" y="0"/>
                    <a:pt x="73971" y="16226"/>
                    <a:pt x="73971" y="41203"/>
                  </a:cubicBezTo>
                  <a:cubicBezTo>
                    <a:pt x="73971" y="43908"/>
                    <a:pt x="73797" y="46769"/>
                    <a:pt x="73652" y="48999"/>
                  </a:cubicBezTo>
                  <a:lnTo>
                    <a:pt x="19238" y="48999"/>
                  </a:lnTo>
                  <a:cubicBezTo>
                    <a:pt x="21320" y="61566"/>
                    <a:pt x="28784" y="68725"/>
                    <a:pt x="40240" y="68725"/>
                  </a:cubicBezTo>
                  <a:cubicBezTo>
                    <a:pt x="47703" y="68725"/>
                    <a:pt x="53778" y="65862"/>
                    <a:pt x="60143" y="59179"/>
                  </a:cubicBezTo>
                  <a:lnTo>
                    <a:pt x="71887" y="71589"/>
                  </a:lnTo>
                  <a:cubicBezTo>
                    <a:pt x="62659" y="80653"/>
                    <a:pt x="52332" y="84949"/>
                    <a:pt x="40066" y="84949"/>
                  </a:cubicBezTo>
                  <a:close/>
                  <a:moveTo>
                    <a:pt x="18919" y="35154"/>
                  </a:moveTo>
                  <a:lnTo>
                    <a:pt x="55659" y="35154"/>
                  </a:lnTo>
                  <a:cubicBezTo>
                    <a:pt x="54877" y="22744"/>
                    <a:pt x="48340" y="15587"/>
                    <a:pt x="37694" y="15587"/>
                  </a:cubicBezTo>
                  <a:cubicBezTo>
                    <a:pt x="27193" y="15587"/>
                    <a:pt x="20511" y="22587"/>
                    <a:pt x="18919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E3A1F033-188B-404C-A733-683EDB97AB2E}"/>
                </a:ext>
              </a:extLst>
            </p:cNvPr>
            <p:cNvSpPr/>
            <p:nvPr/>
          </p:nvSpPr>
          <p:spPr>
            <a:xfrm>
              <a:off x="3562430" y="363231"/>
              <a:ext cx="48976" cy="83039"/>
            </a:xfrm>
            <a:custGeom>
              <a:avLst/>
              <a:gdLst>
                <a:gd name="connsiteX0" fmla="*/ 48976 w 48976"/>
                <a:gd name="connsiteY0" fmla="*/ 1747 h 83039"/>
                <a:gd name="connsiteX1" fmla="*/ 45968 w 48976"/>
                <a:gd name="connsiteY1" fmla="*/ 21155 h 83039"/>
                <a:gd name="connsiteX2" fmla="*/ 35466 w 48976"/>
                <a:gd name="connsiteY2" fmla="*/ 18610 h 83039"/>
                <a:gd name="connsiteX3" fmla="*/ 18919 w 48976"/>
                <a:gd name="connsiteY3" fmla="*/ 41518 h 83039"/>
                <a:gd name="connsiteX4" fmla="*/ 18919 w 48976"/>
                <a:gd name="connsiteY4" fmla="*/ 83039 h 83039"/>
                <a:gd name="connsiteX5" fmla="*/ 0 w 48976"/>
                <a:gd name="connsiteY5" fmla="*/ 83039 h 83039"/>
                <a:gd name="connsiteX6" fmla="*/ 0 w 48976"/>
                <a:gd name="connsiteY6" fmla="*/ 2066 h 83039"/>
                <a:gd name="connsiteX7" fmla="*/ 18601 w 48976"/>
                <a:gd name="connsiteY7" fmla="*/ 2066 h 83039"/>
                <a:gd name="connsiteX8" fmla="*/ 18601 w 48976"/>
                <a:gd name="connsiteY8" fmla="*/ 12248 h 83039"/>
                <a:gd name="connsiteX9" fmla="*/ 18919 w 48976"/>
                <a:gd name="connsiteY9" fmla="*/ 12248 h 83039"/>
                <a:gd name="connsiteX10" fmla="*/ 40066 w 48976"/>
                <a:gd name="connsiteY10" fmla="*/ 0 h 83039"/>
                <a:gd name="connsiteX11" fmla="*/ 48976 w 4897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76" h="83039">
                  <a:moveTo>
                    <a:pt x="48976" y="1747"/>
                  </a:moveTo>
                  <a:lnTo>
                    <a:pt x="45968" y="21155"/>
                  </a:lnTo>
                  <a:cubicBezTo>
                    <a:pt x="43104" y="19564"/>
                    <a:pt x="39603" y="18610"/>
                    <a:pt x="35466" y="18610"/>
                  </a:cubicBezTo>
                  <a:cubicBezTo>
                    <a:pt x="22420" y="18610"/>
                    <a:pt x="18919" y="29111"/>
                    <a:pt x="18919" y="41518"/>
                  </a:cubicBezTo>
                  <a:lnTo>
                    <a:pt x="18919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01" y="2066"/>
                  </a:lnTo>
                  <a:lnTo>
                    <a:pt x="18601" y="12248"/>
                  </a:lnTo>
                  <a:lnTo>
                    <a:pt x="18919" y="12248"/>
                  </a:lnTo>
                  <a:cubicBezTo>
                    <a:pt x="23201" y="4614"/>
                    <a:pt x="30838" y="0"/>
                    <a:pt x="40066" y="0"/>
                  </a:cubicBezTo>
                  <a:cubicBezTo>
                    <a:pt x="42785" y="-3"/>
                    <a:pt x="46112" y="474"/>
                    <a:pt x="4897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4C2D4D93-290A-40B5-87C8-84B0A2DD971B}"/>
                </a:ext>
              </a:extLst>
            </p:cNvPr>
            <p:cNvSpPr/>
            <p:nvPr/>
          </p:nvSpPr>
          <p:spPr>
            <a:xfrm>
              <a:off x="3623180" y="387569"/>
              <a:ext cx="39776" cy="17979"/>
            </a:xfrm>
            <a:custGeom>
              <a:avLst/>
              <a:gdLst>
                <a:gd name="connsiteX0" fmla="*/ 39777 w 39776"/>
                <a:gd name="connsiteY0" fmla="*/ 17979 h 17979"/>
                <a:gd name="connsiteX1" fmla="*/ 0 w 39776"/>
                <a:gd name="connsiteY1" fmla="*/ 17979 h 17979"/>
                <a:gd name="connsiteX2" fmla="*/ 0 w 39776"/>
                <a:gd name="connsiteY2" fmla="*/ 0 h 17979"/>
                <a:gd name="connsiteX3" fmla="*/ 39777 w 39776"/>
                <a:gd name="connsiteY3" fmla="*/ 0 h 17979"/>
                <a:gd name="connsiteX4" fmla="*/ 39777 w 39776"/>
                <a:gd name="connsiteY4" fmla="*/ 17979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76" h="17979">
                  <a:moveTo>
                    <a:pt x="39777" y="17979"/>
                  </a:moveTo>
                  <a:lnTo>
                    <a:pt x="0" y="17979"/>
                  </a:lnTo>
                  <a:lnTo>
                    <a:pt x="0" y="0"/>
                  </a:lnTo>
                  <a:lnTo>
                    <a:pt x="39777" y="0"/>
                  </a:lnTo>
                  <a:lnTo>
                    <a:pt x="39777" y="1797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5E29C0B6-680F-4659-B1FB-54A9252DE48D}"/>
                </a:ext>
              </a:extLst>
            </p:cNvPr>
            <p:cNvSpPr/>
            <p:nvPr/>
          </p:nvSpPr>
          <p:spPr>
            <a:xfrm>
              <a:off x="3687112" y="334274"/>
              <a:ext cx="87508" cy="113903"/>
            </a:xfrm>
            <a:custGeom>
              <a:avLst/>
              <a:gdLst>
                <a:gd name="connsiteX0" fmla="*/ 87509 w 87508"/>
                <a:gd name="connsiteY0" fmla="*/ 67612 h 113903"/>
                <a:gd name="connsiteX1" fmla="*/ 43595 w 87508"/>
                <a:gd name="connsiteY1" fmla="*/ 113903 h 113903"/>
                <a:gd name="connsiteX2" fmla="*/ 0 w 87508"/>
                <a:gd name="connsiteY2" fmla="*/ 67612 h 113903"/>
                <a:gd name="connsiteX3" fmla="*/ 0 w 87508"/>
                <a:gd name="connsiteY3" fmla="*/ 0 h 113903"/>
                <a:gd name="connsiteX4" fmla="*/ 20365 w 87508"/>
                <a:gd name="connsiteY4" fmla="*/ 0 h 113903"/>
                <a:gd name="connsiteX5" fmla="*/ 20365 w 87508"/>
                <a:gd name="connsiteY5" fmla="*/ 66498 h 113903"/>
                <a:gd name="connsiteX6" fmla="*/ 44232 w 87508"/>
                <a:gd name="connsiteY6" fmla="*/ 94816 h 113903"/>
                <a:gd name="connsiteX7" fmla="*/ 67317 w 87508"/>
                <a:gd name="connsiteY7" fmla="*/ 66498 h 113903"/>
                <a:gd name="connsiteX8" fmla="*/ 67317 w 87508"/>
                <a:gd name="connsiteY8" fmla="*/ 0 h 113903"/>
                <a:gd name="connsiteX9" fmla="*/ 87509 w 87508"/>
                <a:gd name="connsiteY9" fmla="*/ 0 h 113903"/>
                <a:gd name="connsiteX10" fmla="*/ 87509 w 87508"/>
                <a:gd name="connsiteY10" fmla="*/ 67612 h 11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508" h="113903">
                  <a:moveTo>
                    <a:pt x="87509" y="67612"/>
                  </a:moveTo>
                  <a:cubicBezTo>
                    <a:pt x="87509" y="94657"/>
                    <a:pt x="73652" y="113903"/>
                    <a:pt x="43595" y="113903"/>
                  </a:cubicBezTo>
                  <a:cubicBezTo>
                    <a:pt x="13683" y="113903"/>
                    <a:pt x="0" y="94813"/>
                    <a:pt x="0" y="67612"/>
                  </a:cubicBezTo>
                  <a:lnTo>
                    <a:pt x="0" y="0"/>
                  </a:lnTo>
                  <a:lnTo>
                    <a:pt x="20365" y="0"/>
                  </a:lnTo>
                  <a:lnTo>
                    <a:pt x="20365" y="66498"/>
                  </a:lnTo>
                  <a:cubicBezTo>
                    <a:pt x="20365" y="83360"/>
                    <a:pt x="27684" y="94816"/>
                    <a:pt x="44232" y="94816"/>
                  </a:cubicBezTo>
                  <a:cubicBezTo>
                    <a:pt x="60779" y="94816"/>
                    <a:pt x="67317" y="83522"/>
                    <a:pt x="67317" y="66498"/>
                  </a:cubicBezTo>
                  <a:lnTo>
                    <a:pt x="67317" y="0"/>
                  </a:lnTo>
                  <a:lnTo>
                    <a:pt x="87509" y="0"/>
                  </a:lnTo>
                  <a:lnTo>
                    <a:pt x="87509" y="67612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92464FC8-E0B6-42D6-85DE-D6FE8B509E21}"/>
                </a:ext>
              </a:extLst>
            </p:cNvPr>
            <p:cNvSpPr/>
            <p:nvPr/>
          </p:nvSpPr>
          <p:spPr>
            <a:xfrm>
              <a:off x="3799760" y="363228"/>
              <a:ext cx="69660" cy="83042"/>
            </a:xfrm>
            <a:custGeom>
              <a:avLst/>
              <a:gdLst>
                <a:gd name="connsiteX0" fmla="*/ 69660 w 69660"/>
                <a:gd name="connsiteY0" fmla="*/ 83042 h 83042"/>
                <a:gd name="connsiteX1" fmla="*/ 50741 w 69660"/>
                <a:gd name="connsiteY1" fmla="*/ 83042 h 83042"/>
                <a:gd name="connsiteX2" fmla="*/ 50741 w 69660"/>
                <a:gd name="connsiteY2" fmla="*/ 36751 h 83042"/>
                <a:gd name="connsiteX3" fmla="*/ 35785 w 69660"/>
                <a:gd name="connsiteY3" fmla="*/ 17024 h 83042"/>
                <a:gd name="connsiteX4" fmla="*/ 18919 w 69660"/>
                <a:gd name="connsiteY4" fmla="*/ 36592 h 83042"/>
                <a:gd name="connsiteX5" fmla="*/ 18919 w 69660"/>
                <a:gd name="connsiteY5" fmla="*/ 83042 h 83042"/>
                <a:gd name="connsiteX6" fmla="*/ 0 w 69660"/>
                <a:gd name="connsiteY6" fmla="*/ 83042 h 83042"/>
                <a:gd name="connsiteX7" fmla="*/ 0 w 69660"/>
                <a:gd name="connsiteY7" fmla="*/ 2068 h 83042"/>
                <a:gd name="connsiteX8" fmla="*/ 18775 w 69660"/>
                <a:gd name="connsiteY8" fmla="*/ 2068 h 83042"/>
                <a:gd name="connsiteX9" fmla="*/ 18775 w 69660"/>
                <a:gd name="connsiteY9" fmla="*/ 11771 h 83042"/>
                <a:gd name="connsiteX10" fmla="*/ 19064 w 69660"/>
                <a:gd name="connsiteY10" fmla="*/ 11771 h 83042"/>
                <a:gd name="connsiteX11" fmla="*/ 42930 w 69660"/>
                <a:gd name="connsiteY11" fmla="*/ 0 h 83042"/>
                <a:gd name="connsiteX12" fmla="*/ 69660 w 69660"/>
                <a:gd name="connsiteY12" fmla="*/ 32773 h 83042"/>
                <a:gd name="connsiteX13" fmla="*/ 69660 w 69660"/>
                <a:gd name="connsiteY13" fmla="*/ 83042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60" h="83042">
                  <a:moveTo>
                    <a:pt x="69660" y="83042"/>
                  </a:moveTo>
                  <a:lnTo>
                    <a:pt x="50741" y="83042"/>
                  </a:lnTo>
                  <a:lnTo>
                    <a:pt x="50741" y="36751"/>
                  </a:lnTo>
                  <a:cubicBezTo>
                    <a:pt x="50741" y="24977"/>
                    <a:pt x="47241" y="17024"/>
                    <a:pt x="35785" y="17024"/>
                  </a:cubicBezTo>
                  <a:cubicBezTo>
                    <a:pt x="22593" y="17024"/>
                    <a:pt x="18919" y="27841"/>
                    <a:pt x="18919" y="36592"/>
                  </a:cubicBezTo>
                  <a:lnTo>
                    <a:pt x="18919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5" y="2068"/>
                  </a:lnTo>
                  <a:lnTo>
                    <a:pt x="18775" y="11771"/>
                  </a:lnTo>
                  <a:lnTo>
                    <a:pt x="19064" y="11771"/>
                  </a:lnTo>
                  <a:cubicBezTo>
                    <a:pt x="23837" y="4614"/>
                    <a:pt x="32429" y="0"/>
                    <a:pt x="42930" y="0"/>
                  </a:cubicBezTo>
                  <a:cubicBezTo>
                    <a:pt x="61386" y="0"/>
                    <a:pt x="69660" y="13521"/>
                    <a:pt x="69660" y="32773"/>
                  </a:cubicBezTo>
                  <a:lnTo>
                    <a:pt x="69660" y="83042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73F591E9-7E65-4FEA-9475-3BFBF77F8DEE}"/>
                </a:ext>
              </a:extLst>
            </p:cNvPr>
            <p:cNvSpPr/>
            <p:nvPr/>
          </p:nvSpPr>
          <p:spPr>
            <a:xfrm>
              <a:off x="3890769" y="329344"/>
              <a:ext cx="24010" cy="116926"/>
            </a:xfrm>
            <a:custGeom>
              <a:avLst/>
              <a:gdLst>
                <a:gd name="connsiteX0" fmla="*/ 24011 w 24010"/>
                <a:gd name="connsiteY0" fmla="*/ 11453 h 116926"/>
                <a:gd name="connsiteX1" fmla="*/ 11919 w 24010"/>
                <a:gd name="connsiteY1" fmla="*/ 22906 h 116926"/>
                <a:gd name="connsiteX2" fmla="*/ 0 w 24010"/>
                <a:gd name="connsiteY2" fmla="*/ 11453 h 116926"/>
                <a:gd name="connsiteX3" fmla="*/ 11919 w 24010"/>
                <a:gd name="connsiteY3" fmla="*/ 0 h 116926"/>
                <a:gd name="connsiteX4" fmla="*/ 24011 w 24010"/>
                <a:gd name="connsiteY4" fmla="*/ 11453 h 116926"/>
                <a:gd name="connsiteX5" fmla="*/ 21465 w 24010"/>
                <a:gd name="connsiteY5" fmla="*/ 116926 h 116926"/>
                <a:gd name="connsiteX6" fmla="*/ 2546 w 24010"/>
                <a:gd name="connsiteY6" fmla="*/ 116926 h 116926"/>
                <a:gd name="connsiteX7" fmla="*/ 2546 w 24010"/>
                <a:gd name="connsiteY7" fmla="*/ 35952 h 116926"/>
                <a:gd name="connsiteX8" fmla="*/ 21465 w 24010"/>
                <a:gd name="connsiteY8" fmla="*/ 35952 h 116926"/>
                <a:gd name="connsiteX9" fmla="*/ 21465 w 24010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10" h="116926">
                  <a:moveTo>
                    <a:pt x="24011" y="11453"/>
                  </a:moveTo>
                  <a:cubicBezTo>
                    <a:pt x="24011" y="18135"/>
                    <a:pt x="18601" y="22906"/>
                    <a:pt x="11919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19" y="0"/>
                  </a:cubicBezTo>
                  <a:cubicBezTo>
                    <a:pt x="18601" y="0"/>
                    <a:pt x="24011" y="4929"/>
                    <a:pt x="24011" y="11453"/>
                  </a:cubicBezTo>
                  <a:close/>
                  <a:moveTo>
                    <a:pt x="21465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65" y="35952"/>
                  </a:lnTo>
                  <a:lnTo>
                    <a:pt x="21465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E08CA940-EB99-4B74-B7D7-3604367D2E4C}"/>
                </a:ext>
              </a:extLst>
            </p:cNvPr>
            <p:cNvSpPr/>
            <p:nvPr/>
          </p:nvSpPr>
          <p:spPr>
            <a:xfrm>
              <a:off x="3928290" y="365297"/>
              <a:ext cx="78598" cy="80973"/>
            </a:xfrm>
            <a:custGeom>
              <a:avLst/>
              <a:gdLst>
                <a:gd name="connsiteX0" fmla="*/ 78599 w 78598"/>
                <a:gd name="connsiteY0" fmla="*/ 0 h 80973"/>
                <a:gd name="connsiteX1" fmla="*/ 49150 w 78598"/>
                <a:gd name="connsiteY1" fmla="*/ 80974 h 80973"/>
                <a:gd name="connsiteX2" fmla="*/ 29420 w 78598"/>
                <a:gd name="connsiteY2" fmla="*/ 80974 h 80973"/>
                <a:gd name="connsiteX3" fmla="*/ 0 w 78598"/>
                <a:gd name="connsiteY3" fmla="*/ 0 h 80973"/>
                <a:gd name="connsiteX4" fmla="*/ 20857 w 78598"/>
                <a:gd name="connsiteY4" fmla="*/ 0 h 80973"/>
                <a:gd name="connsiteX5" fmla="*/ 39459 w 78598"/>
                <a:gd name="connsiteY5" fmla="*/ 58861 h 80973"/>
                <a:gd name="connsiteX6" fmla="*/ 39777 w 78598"/>
                <a:gd name="connsiteY6" fmla="*/ 58861 h 80973"/>
                <a:gd name="connsiteX7" fmla="*/ 58378 w 78598"/>
                <a:gd name="connsiteY7" fmla="*/ 0 h 80973"/>
                <a:gd name="connsiteX8" fmla="*/ 78599 w 78598"/>
                <a:gd name="connsiteY8" fmla="*/ 0 h 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598" h="80973">
                  <a:moveTo>
                    <a:pt x="78599" y="0"/>
                  </a:moveTo>
                  <a:lnTo>
                    <a:pt x="49150" y="80974"/>
                  </a:lnTo>
                  <a:lnTo>
                    <a:pt x="29420" y="80974"/>
                  </a:lnTo>
                  <a:lnTo>
                    <a:pt x="0" y="0"/>
                  </a:lnTo>
                  <a:lnTo>
                    <a:pt x="20857" y="0"/>
                  </a:lnTo>
                  <a:lnTo>
                    <a:pt x="39459" y="58861"/>
                  </a:lnTo>
                  <a:lnTo>
                    <a:pt x="39777" y="58861"/>
                  </a:lnTo>
                  <a:lnTo>
                    <a:pt x="58378" y="0"/>
                  </a:lnTo>
                  <a:lnTo>
                    <a:pt x="78599" y="0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DA1ABD2E-73BF-4305-A1C1-1B567624768E}"/>
                </a:ext>
              </a:extLst>
            </p:cNvPr>
            <p:cNvSpPr/>
            <p:nvPr/>
          </p:nvSpPr>
          <p:spPr>
            <a:xfrm>
              <a:off x="4015683" y="363231"/>
              <a:ext cx="73999" cy="84948"/>
            </a:xfrm>
            <a:custGeom>
              <a:avLst/>
              <a:gdLst>
                <a:gd name="connsiteX0" fmla="*/ 40095 w 73999"/>
                <a:gd name="connsiteY0" fmla="*/ 84949 h 84948"/>
                <a:gd name="connsiteX1" fmla="*/ 0 w 73999"/>
                <a:gd name="connsiteY1" fmla="*/ 42317 h 84948"/>
                <a:gd name="connsiteX2" fmla="*/ 38041 w 73999"/>
                <a:gd name="connsiteY2" fmla="*/ 0 h 84948"/>
                <a:gd name="connsiteX3" fmla="*/ 73999 w 73999"/>
                <a:gd name="connsiteY3" fmla="*/ 41203 h 84948"/>
                <a:gd name="connsiteX4" fmla="*/ 73681 w 73999"/>
                <a:gd name="connsiteY4" fmla="*/ 48999 h 84948"/>
                <a:gd name="connsiteX5" fmla="*/ 19267 w 73999"/>
                <a:gd name="connsiteY5" fmla="*/ 48999 h 84948"/>
                <a:gd name="connsiteX6" fmla="*/ 40269 w 73999"/>
                <a:gd name="connsiteY6" fmla="*/ 68725 h 84948"/>
                <a:gd name="connsiteX7" fmla="*/ 60143 w 73999"/>
                <a:gd name="connsiteY7" fmla="*/ 59179 h 84948"/>
                <a:gd name="connsiteX8" fmla="*/ 71916 w 73999"/>
                <a:gd name="connsiteY8" fmla="*/ 71589 h 84948"/>
                <a:gd name="connsiteX9" fmla="*/ 40095 w 73999"/>
                <a:gd name="connsiteY9" fmla="*/ 84949 h 84948"/>
                <a:gd name="connsiteX10" fmla="*/ 18948 w 73999"/>
                <a:gd name="connsiteY10" fmla="*/ 35154 h 84948"/>
                <a:gd name="connsiteX11" fmla="*/ 55688 w 73999"/>
                <a:gd name="connsiteY11" fmla="*/ 35154 h 84948"/>
                <a:gd name="connsiteX12" fmla="*/ 37723 w 73999"/>
                <a:gd name="connsiteY12" fmla="*/ 15587 h 84948"/>
                <a:gd name="connsiteX13" fmla="*/ 18948 w 73999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99" h="84948">
                  <a:moveTo>
                    <a:pt x="40095" y="84949"/>
                  </a:moveTo>
                  <a:cubicBezTo>
                    <a:pt x="16084" y="84949"/>
                    <a:pt x="0" y="67927"/>
                    <a:pt x="0" y="42317"/>
                  </a:cubicBezTo>
                  <a:cubicBezTo>
                    <a:pt x="0" y="17181"/>
                    <a:pt x="15448" y="0"/>
                    <a:pt x="38041" y="0"/>
                  </a:cubicBezTo>
                  <a:cubicBezTo>
                    <a:pt x="59824" y="0"/>
                    <a:pt x="73999" y="16226"/>
                    <a:pt x="73999" y="41203"/>
                  </a:cubicBezTo>
                  <a:cubicBezTo>
                    <a:pt x="73999" y="43908"/>
                    <a:pt x="73826" y="46769"/>
                    <a:pt x="73681" y="48999"/>
                  </a:cubicBezTo>
                  <a:lnTo>
                    <a:pt x="19267" y="48999"/>
                  </a:lnTo>
                  <a:cubicBezTo>
                    <a:pt x="21320" y="61566"/>
                    <a:pt x="28813" y="68725"/>
                    <a:pt x="40269" y="68725"/>
                  </a:cubicBezTo>
                  <a:cubicBezTo>
                    <a:pt x="47732" y="68725"/>
                    <a:pt x="53778" y="65862"/>
                    <a:pt x="60143" y="59179"/>
                  </a:cubicBezTo>
                  <a:lnTo>
                    <a:pt x="71916" y="71589"/>
                  </a:lnTo>
                  <a:cubicBezTo>
                    <a:pt x="62688" y="80653"/>
                    <a:pt x="52332" y="84949"/>
                    <a:pt x="40095" y="84949"/>
                  </a:cubicBezTo>
                  <a:close/>
                  <a:moveTo>
                    <a:pt x="18948" y="35154"/>
                  </a:moveTo>
                  <a:lnTo>
                    <a:pt x="55688" y="35154"/>
                  </a:lnTo>
                  <a:cubicBezTo>
                    <a:pt x="54906" y="22744"/>
                    <a:pt x="48368" y="15587"/>
                    <a:pt x="37723" y="15587"/>
                  </a:cubicBezTo>
                  <a:cubicBezTo>
                    <a:pt x="27222" y="15587"/>
                    <a:pt x="20539" y="22587"/>
                    <a:pt x="18948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D6796072-B7C2-4B7A-A801-97F5B8226087}"/>
                </a:ext>
              </a:extLst>
            </p:cNvPr>
            <p:cNvSpPr/>
            <p:nvPr/>
          </p:nvSpPr>
          <p:spPr>
            <a:xfrm>
              <a:off x="4110337" y="363231"/>
              <a:ext cx="49005" cy="83039"/>
            </a:xfrm>
            <a:custGeom>
              <a:avLst/>
              <a:gdLst>
                <a:gd name="connsiteX0" fmla="*/ 49005 w 49005"/>
                <a:gd name="connsiteY0" fmla="*/ 1747 h 83039"/>
                <a:gd name="connsiteX1" fmla="*/ 45968 w 49005"/>
                <a:gd name="connsiteY1" fmla="*/ 21155 h 83039"/>
                <a:gd name="connsiteX2" fmla="*/ 35495 w 49005"/>
                <a:gd name="connsiteY2" fmla="*/ 18610 h 83039"/>
                <a:gd name="connsiteX3" fmla="*/ 18948 w 49005"/>
                <a:gd name="connsiteY3" fmla="*/ 41518 h 83039"/>
                <a:gd name="connsiteX4" fmla="*/ 18948 w 49005"/>
                <a:gd name="connsiteY4" fmla="*/ 83039 h 83039"/>
                <a:gd name="connsiteX5" fmla="*/ 0 w 49005"/>
                <a:gd name="connsiteY5" fmla="*/ 83039 h 83039"/>
                <a:gd name="connsiteX6" fmla="*/ 0 w 49005"/>
                <a:gd name="connsiteY6" fmla="*/ 2066 h 83039"/>
                <a:gd name="connsiteX7" fmla="*/ 18630 w 49005"/>
                <a:gd name="connsiteY7" fmla="*/ 2066 h 83039"/>
                <a:gd name="connsiteX8" fmla="*/ 18630 w 49005"/>
                <a:gd name="connsiteY8" fmla="*/ 12248 h 83039"/>
                <a:gd name="connsiteX9" fmla="*/ 18948 w 49005"/>
                <a:gd name="connsiteY9" fmla="*/ 12248 h 83039"/>
                <a:gd name="connsiteX10" fmla="*/ 40095 w 49005"/>
                <a:gd name="connsiteY10" fmla="*/ 0 h 83039"/>
                <a:gd name="connsiteX11" fmla="*/ 49005 w 49005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5" h="83039">
                  <a:moveTo>
                    <a:pt x="49005" y="1747"/>
                  </a:moveTo>
                  <a:lnTo>
                    <a:pt x="45968" y="21155"/>
                  </a:lnTo>
                  <a:cubicBezTo>
                    <a:pt x="43104" y="19564"/>
                    <a:pt x="39632" y="18610"/>
                    <a:pt x="35495" y="18610"/>
                  </a:cubicBezTo>
                  <a:cubicBezTo>
                    <a:pt x="22449" y="18610"/>
                    <a:pt x="18948" y="29111"/>
                    <a:pt x="18948" y="41518"/>
                  </a:cubicBezTo>
                  <a:lnTo>
                    <a:pt x="18948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30" y="2066"/>
                  </a:lnTo>
                  <a:lnTo>
                    <a:pt x="18630" y="12248"/>
                  </a:lnTo>
                  <a:lnTo>
                    <a:pt x="18948" y="12248"/>
                  </a:lnTo>
                  <a:cubicBezTo>
                    <a:pt x="23230" y="4614"/>
                    <a:pt x="30867" y="0"/>
                    <a:pt x="40095" y="0"/>
                  </a:cubicBezTo>
                  <a:cubicBezTo>
                    <a:pt x="42814" y="-3"/>
                    <a:pt x="46141" y="474"/>
                    <a:pt x="49005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4D1775DD-3EA7-4984-9D01-EA726809B751}"/>
                </a:ext>
              </a:extLst>
            </p:cNvPr>
            <p:cNvSpPr/>
            <p:nvPr/>
          </p:nvSpPr>
          <p:spPr>
            <a:xfrm>
              <a:off x="4168165" y="363231"/>
              <a:ext cx="62370" cy="84951"/>
            </a:xfrm>
            <a:custGeom>
              <a:avLst/>
              <a:gdLst>
                <a:gd name="connsiteX0" fmla="*/ 9084 w 62370"/>
                <a:gd name="connsiteY0" fmla="*/ 60134 h 84951"/>
                <a:gd name="connsiteX1" fmla="*/ 31995 w 62370"/>
                <a:gd name="connsiteY1" fmla="*/ 69203 h 84951"/>
                <a:gd name="connsiteX2" fmla="*/ 43914 w 62370"/>
                <a:gd name="connsiteY2" fmla="*/ 61088 h 84951"/>
                <a:gd name="connsiteX3" fmla="*/ 3356 w 62370"/>
                <a:gd name="connsiteY3" fmla="*/ 25136 h 84951"/>
                <a:gd name="connsiteX4" fmla="*/ 33905 w 62370"/>
                <a:gd name="connsiteY4" fmla="*/ 0 h 84951"/>
                <a:gd name="connsiteX5" fmla="*/ 61907 w 62370"/>
                <a:gd name="connsiteY5" fmla="*/ 8433 h 84951"/>
                <a:gd name="connsiteX6" fmla="*/ 52997 w 62370"/>
                <a:gd name="connsiteY6" fmla="*/ 23227 h 84951"/>
                <a:gd name="connsiteX7" fmla="*/ 33586 w 62370"/>
                <a:gd name="connsiteY7" fmla="*/ 16067 h 84951"/>
                <a:gd name="connsiteX8" fmla="*/ 21957 w 62370"/>
                <a:gd name="connsiteY8" fmla="*/ 23545 h 84951"/>
                <a:gd name="connsiteX9" fmla="*/ 62370 w 62370"/>
                <a:gd name="connsiteY9" fmla="*/ 59338 h 84951"/>
                <a:gd name="connsiteX10" fmla="*/ 31185 w 62370"/>
                <a:gd name="connsiteY10" fmla="*/ 84951 h 84951"/>
                <a:gd name="connsiteX11" fmla="*/ 0 w 62370"/>
                <a:gd name="connsiteY11" fmla="*/ 75090 h 84951"/>
                <a:gd name="connsiteX12" fmla="*/ 9084 w 62370"/>
                <a:gd name="connsiteY12" fmla="*/ 60134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70" h="84951">
                  <a:moveTo>
                    <a:pt x="9084" y="60134"/>
                  </a:moveTo>
                  <a:cubicBezTo>
                    <a:pt x="17039" y="66177"/>
                    <a:pt x="24821" y="69203"/>
                    <a:pt x="31995" y="69203"/>
                  </a:cubicBezTo>
                  <a:cubicBezTo>
                    <a:pt x="38996" y="69203"/>
                    <a:pt x="43914" y="66018"/>
                    <a:pt x="43914" y="61088"/>
                  </a:cubicBezTo>
                  <a:cubicBezTo>
                    <a:pt x="43914" y="47246"/>
                    <a:pt x="3356" y="52178"/>
                    <a:pt x="3356" y="25136"/>
                  </a:cubicBezTo>
                  <a:cubicBezTo>
                    <a:pt x="3356" y="10183"/>
                    <a:pt x="15766" y="0"/>
                    <a:pt x="33905" y="0"/>
                  </a:cubicBezTo>
                  <a:cubicBezTo>
                    <a:pt x="43596" y="0"/>
                    <a:pt x="53316" y="2864"/>
                    <a:pt x="61907" y="8433"/>
                  </a:cubicBezTo>
                  <a:lnTo>
                    <a:pt x="52997" y="23227"/>
                  </a:lnTo>
                  <a:cubicBezTo>
                    <a:pt x="45997" y="18454"/>
                    <a:pt x="39777" y="16067"/>
                    <a:pt x="33586" y="16067"/>
                  </a:cubicBezTo>
                  <a:cubicBezTo>
                    <a:pt x="26586" y="16067"/>
                    <a:pt x="21957" y="19090"/>
                    <a:pt x="21957" y="23545"/>
                  </a:cubicBezTo>
                  <a:cubicBezTo>
                    <a:pt x="21957" y="36748"/>
                    <a:pt x="62370" y="32134"/>
                    <a:pt x="62370" y="59338"/>
                  </a:cubicBezTo>
                  <a:cubicBezTo>
                    <a:pt x="62370" y="74610"/>
                    <a:pt x="49815" y="84951"/>
                    <a:pt x="31185" y="84951"/>
                  </a:cubicBezTo>
                  <a:cubicBezTo>
                    <a:pt x="20366" y="84951"/>
                    <a:pt x="9402" y="81610"/>
                    <a:pt x="0" y="75090"/>
                  </a:cubicBezTo>
                  <a:lnTo>
                    <a:pt x="9084" y="60134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EEBE8630-1FB0-4D45-9BC7-9D07F70F7B67}"/>
                </a:ext>
              </a:extLst>
            </p:cNvPr>
            <p:cNvSpPr/>
            <p:nvPr/>
          </p:nvSpPr>
          <p:spPr>
            <a:xfrm>
              <a:off x="4248240" y="329344"/>
              <a:ext cx="24010" cy="116926"/>
            </a:xfrm>
            <a:custGeom>
              <a:avLst/>
              <a:gdLst>
                <a:gd name="connsiteX0" fmla="*/ 24011 w 24010"/>
                <a:gd name="connsiteY0" fmla="*/ 11453 h 116926"/>
                <a:gd name="connsiteX1" fmla="*/ 11919 w 24010"/>
                <a:gd name="connsiteY1" fmla="*/ 22906 h 116926"/>
                <a:gd name="connsiteX2" fmla="*/ 0 w 24010"/>
                <a:gd name="connsiteY2" fmla="*/ 11453 h 116926"/>
                <a:gd name="connsiteX3" fmla="*/ 11919 w 24010"/>
                <a:gd name="connsiteY3" fmla="*/ 0 h 116926"/>
                <a:gd name="connsiteX4" fmla="*/ 24011 w 24010"/>
                <a:gd name="connsiteY4" fmla="*/ 11453 h 116926"/>
                <a:gd name="connsiteX5" fmla="*/ 21465 w 24010"/>
                <a:gd name="connsiteY5" fmla="*/ 116926 h 116926"/>
                <a:gd name="connsiteX6" fmla="*/ 2546 w 24010"/>
                <a:gd name="connsiteY6" fmla="*/ 116926 h 116926"/>
                <a:gd name="connsiteX7" fmla="*/ 2546 w 24010"/>
                <a:gd name="connsiteY7" fmla="*/ 35952 h 116926"/>
                <a:gd name="connsiteX8" fmla="*/ 21465 w 24010"/>
                <a:gd name="connsiteY8" fmla="*/ 35952 h 116926"/>
                <a:gd name="connsiteX9" fmla="*/ 21465 w 24010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10" h="116926">
                  <a:moveTo>
                    <a:pt x="24011" y="11453"/>
                  </a:moveTo>
                  <a:cubicBezTo>
                    <a:pt x="24011" y="18135"/>
                    <a:pt x="18601" y="22906"/>
                    <a:pt x="11919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19" y="0"/>
                  </a:cubicBezTo>
                  <a:cubicBezTo>
                    <a:pt x="18601" y="0"/>
                    <a:pt x="24011" y="4929"/>
                    <a:pt x="24011" y="11453"/>
                  </a:cubicBezTo>
                  <a:close/>
                  <a:moveTo>
                    <a:pt x="21465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65" y="35952"/>
                  </a:lnTo>
                  <a:lnTo>
                    <a:pt x="21465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937BF9B6-C5BD-437E-BF1E-ADBD19DE0177}"/>
                </a:ext>
              </a:extLst>
            </p:cNvPr>
            <p:cNvSpPr/>
            <p:nvPr/>
          </p:nvSpPr>
          <p:spPr>
            <a:xfrm>
              <a:off x="4285760" y="339047"/>
              <a:ext cx="50451" cy="109132"/>
            </a:xfrm>
            <a:custGeom>
              <a:avLst/>
              <a:gdLst>
                <a:gd name="connsiteX0" fmla="*/ 50452 w 50451"/>
                <a:gd name="connsiteY0" fmla="*/ 89887 h 109132"/>
                <a:gd name="connsiteX1" fmla="*/ 50452 w 50451"/>
                <a:gd name="connsiteY1" fmla="*/ 106113 h 109132"/>
                <a:gd name="connsiteX2" fmla="*/ 34541 w 50451"/>
                <a:gd name="connsiteY2" fmla="*/ 109133 h 109132"/>
                <a:gd name="connsiteX3" fmla="*/ 12410 w 50451"/>
                <a:gd name="connsiteY3" fmla="*/ 86383 h 109132"/>
                <a:gd name="connsiteX4" fmla="*/ 12410 w 50451"/>
                <a:gd name="connsiteY4" fmla="*/ 41998 h 109132"/>
                <a:gd name="connsiteX5" fmla="*/ 0 w 50451"/>
                <a:gd name="connsiteY5" fmla="*/ 41998 h 109132"/>
                <a:gd name="connsiteX6" fmla="*/ 0 w 50451"/>
                <a:gd name="connsiteY6" fmla="*/ 26250 h 109132"/>
                <a:gd name="connsiteX7" fmla="*/ 12266 w 50451"/>
                <a:gd name="connsiteY7" fmla="*/ 26250 h 109132"/>
                <a:gd name="connsiteX8" fmla="*/ 12266 w 50451"/>
                <a:gd name="connsiteY8" fmla="*/ 4137 h 109132"/>
                <a:gd name="connsiteX9" fmla="*/ 31185 w 50451"/>
                <a:gd name="connsiteY9" fmla="*/ 0 h 109132"/>
                <a:gd name="connsiteX10" fmla="*/ 31185 w 50451"/>
                <a:gd name="connsiteY10" fmla="*/ 26250 h 109132"/>
                <a:gd name="connsiteX11" fmla="*/ 50452 w 50451"/>
                <a:gd name="connsiteY11" fmla="*/ 26250 h 109132"/>
                <a:gd name="connsiteX12" fmla="*/ 50452 w 50451"/>
                <a:gd name="connsiteY12" fmla="*/ 41998 h 109132"/>
                <a:gd name="connsiteX13" fmla="*/ 31185 w 50451"/>
                <a:gd name="connsiteY13" fmla="*/ 41998 h 109132"/>
                <a:gd name="connsiteX14" fmla="*/ 31185 w 50451"/>
                <a:gd name="connsiteY14" fmla="*/ 81928 h 109132"/>
                <a:gd name="connsiteX15" fmla="*/ 39951 w 50451"/>
                <a:gd name="connsiteY15" fmla="*/ 92589 h 109132"/>
                <a:gd name="connsiteX16" fmla="*/ 50452 w 50451"/>
                <a:gd name="connsiteY16" fmla="*/ 89887 h 10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51" h="109132">
                  <a:moveTo>
                    <a:pt x="50452" y="89887"/>
                  </a:moveTo>
                  <a:lnTo>
                    <a:pt x="50452" y="106113"/>
                  </a:lnTo>
                  <a:cubicBezTo>
                    <a:pt x="46315" y="108022"/>
                    <a:pt x="40095" y="109133"/>
                    <a:pt x="34541" y="109133"/>
                  </a:cubicBezTo>
                  <a:cubicBezTo>
                    <a:pt x="20221" y="109133"/>
                    <a:pt x="12410" y="101177"/>
                    <a:pt x="12410" y="86383"/>
                  </a:cubicBezTo>
                  <a:lnTo>
                    <a:pt x="12410" y="41998"/>
                  </a:lnTo>
                  <a:lnTo>
                    <a:pt x="0" y="41998"/>
                  </a:lnTo>
                  <a:lnTo>
                    <a:pt x="0" y="26250"/>
                  </a:lnTo>
                  <a:lnTo>
                    <a:pt x="12266" y="26250"/>
                  </a:lnTo>
                  <a:lnTo>
                    <a:pt x="12266" y="4137"/>
                  </a:lnTo>
                  <a:lnTo>
                    <a:pt x="31185" y="0"/>
                  </a:lnTo>
                  <a:lnTo>
                    <a:pt x="31185" y="26250"/>
                  </a:lnTo>
                  <a:lnTo>
                    <a:pt x="50452" y="26250"/>
                  </a:lnTo>
                  <a:lnTo>
                    <a:pt x="50452" y="41998"/>
                  </a:lnTo>
                  <a:lnTo>
                    <a:pt x="31185" y="41998"/>
                  </a:lnTo>
                  <a:lnTo>
                    <a:pt x="31185" y="81928"/>
                  </a:lnTo>
                  <a:cubicBezTo>
                    <a:pt x="31185" y="89404"/>
                    <a:pt x="33731" y="92589"/>
                    <a:pt x="39951" y="92589"/>
                  </a:cubicBezTo>
                  <a:cubicBezTo>
                    <a:pt x="43451" y="92589"/>
                    <a:pt x="47269" y="91475"/>
                    <a:pt x="50452" y="8988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E1EBB175-3D52-4569-AFB6-B52A4B8BAE62}"/>
                </a:ext>
              </a:extLst>
            </p:cNvPr>
            <p:cNvSpPr/>
            <p:nvPr/>
          </p:nvSpPr>
          <p:spPr>
            <a:xfrm>
              <a:off x="4350994" y="330617"/>
              <a:ext cx="68734" cy="117562"/>
            </a:xfrm>
            <a:custGeom>
              <a:avLst/>
              <a:gdLst>
                <a:gd name="connsiteX0" fmla="*/ 34830 w 68734"/>
                <a:gd name="connsiteY0" fmla="*/ 65384 h 117562"/>
                <a:gd name="connsiteX1" fmla="*/ 50104 w 68734"/>
                <a:gd name="connsiteY1" fmla="*/ 67132 h 117562"/>
                <a:gd name="connsiteX2" fmla="*/ 50104 w 68734"/>
                <a:gd name="connsiteY2" fmla="*/ 64268 h 117562"/>
                <a:gd name="connsiteX3" fmla="*/ 32284 w 68734"/>
                <a:gd name="connsiteY3" fmla="*/ 48519 h 117562"/>
                <a:gd name="connsiteX4" fmla="*/ 11774 w 68734"/>
                <a:gd name="connsiteY4" fmla="*/ 53133 h 117562"/>
                <a:gd name="connsiteX5" fmla="*/ 7637 w 68734"/>
                <a:gd name="connsiteY5" fmla="*/ 37225 h 117562"/>
                <a:gd name="connsiteX6" fmla="*/ 34193 w 68734"/>
                <a:gd name="connsiteY6" fmla="*/ 32611 h 117562"/>
                <a:gd name="connsiteX7" fmla="*/ 68734 w 68734"/>
                <a:gd name="connsiteY7" fmla="*/ 63949 h 117562"/>
                <a:gd name="connsiteX8" fmla="*/ 68734 w 68734"/>
                <a:gd name="connsiteY8" fmla="*/ 115653 h 117562"/>
                <a:gd name="connsiteX9" fmla="*/ 50740 w 68734"/>
                <a:gd name="connsiteY9" fmla="*/ 115653 h 117562"/>
                <a:gd name="connsiteX10" fmla="*/ 50740 w 68734"/>
                <a:gd name="connsiteY10" fmla="*/ 107064 h 117562"/>
                <a:gd name="connsiteX11" fmla="*/ 50422 w 68734"/>
                <a:gd name="connsiteY11" fmla="*/ 107064 h 117562"/>
                <a:gd name="connsiteX12" fmla="*/ 26730 w 68734"/>
                <a:gd name="connsiteY12" fmla="*/ 117563 h 117562"/>
                <a:gd name="connsiteX13" fmla="*/ 0 w 68734"/>
                <a:gd name="connsiteY13" fmla="*/ 91790 h 117562"/>
                <a:gd name="connsiteX14" fmla="*/ 34830 w 68734"/>
                <a:gd name="connsiteY14" fmla="*/ 65384 h 117562"/>
                <a:gd name="connsiteX15" fmla="*/ 19411 w 68734"/>
                <a:gd name="connsiteY15" fmla="*/ 22113 h 117562"/>
                <a:gd name="connsiteX16" fmla="*/ 8100 w 68734"/>
                <a:gd name="connsiteY16" fmla="*/ 11135 h 117562"/>
                <a:gd name="connsiteX17" fmla="*/ 19411 w 68734"/>
                <a:gd name="connsiteY17" fmla="*/ 0 h 117562"/>
                <a:gd name="connsiteX18" fmla="*/ 30693 w 68734"/>
                <a:gd name="connsiteY18" fmla="*/ 11135 h 117562"/>
                <a:gd name="connsiteX19" fmla="*/ 19411 w 68734"/>
                <a:gd name="connsiteY19" fmla="*/ 22113 h 117562"/>
                <a:gd name="connsiteX20" fmla="*/ 31648 w 68734"/>
                <a:gd name="connsiteY20" fmla="*/ 103405 h 117562"/>
                <a:gd name="connsiteX21" fmla="*/ 50104 w 68734"/>
                <a:gd name="connsiteY21" fmla="*/ 93702 h 117562"/>
                <a:gd name="connsiteX22" fmla="*/ 50104 w 68734"/>
                <a:gd name="connsiteY22" fmla="*/ 79545 h 117562"/>
                <a:gd name="connsiteX23" fmla="*/ 36913 w 68734"/>
                <a:gd name="connsiteY23" fmla="*/ 77954 h 117562"/>
                <a:gd name="connsiteX24" fmla="*/ 18138 w 68734"/>
                <a:gd name="connsiteY24" fmla="*/ 91316 h 117562"/>
                <a:gd name="connsiteX25" fmla="*/ 31648 w 68734"/>
                <a:gd name="connsiteY25" fmla="*/ 103405 h 117562"/>
                <a:gd name="connsiteX26" fmla="*/ 52505 w 68734"/>
                <a:gd name="connsiteY26" fmla="*/ 22113 h 117562"/>
                <a:gd name="connsiteX27" fmla="*/ 41194 w 68734"/>
                <a:gd name="connsiteY27" fmla="*/ 11135 h 117562"/>
                <a:gd name="connsiteX28" fmla="*/ 52505 w 68734"/>
                <a:gd name="connsiteY28" fmla="*/ 0 h 117562"/>
                <a:gd name="connsiteX29" fmla="*/ 63787 w 68734"/>
                <a:gd name="connsiteY29" fmla="*/ 11135 h 117562"/>
                <a:gd name="connsiteX30" fmla="*/ 52505 w 68734"/>
                <a:gd name="connsiteY30" fmla="*/ 22113 h 11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8734" h="117562">
                  <a:moveTo>
                    <a:pt x="34830" y="65384"/>
                  </a:moveTo>
                  <a:cubicBezTo>
                    <a:pt x="40095" y="65384"/>
                    <a:pt x="44868" y="65702"/>
                    <a:pt x="50104" y="67132"/>
                  </a:cubicBezTo>
                  <a:lnTo>
                    <a:pt x="50104" y="64268"/>
                  </a:lnTo>
                  <a:cubicBezTo>
                    <a:pt x="50104" y="53926"/>
                    <a:pt x="44058" y="48519"/>
                    <a:pt x="32284" y="48519"/>
                  </a:cubicBezTo>
                  <a:cubicBezTo>
                    <a:pt x="25775" y="48519"/>
                    <a:pt x="18456" y="50110"/>
                    <a:pt x="11774" y="53133"/>
                  </a:cubicBezTo>
                  <a:lnTo>
                    <a:pt x="7637" y="37225"/>
                  </a:lnTo>
                  <a:cubicBezTo>
                    <a:pt x="15101" y="34361"/>
                    <a:pt x="24965" y="32611"/>
                    <a:pt x="34193" y="32611"/>
                  </a:cubicBezTo>
                  <a:cubicBezTo>
                    <a:pt x="56931" y="32611"/>
                    <a:pt x="68734" y="43271"/>
                    <a:pt x="68734" y="63949"/>
                  </a:cubicBezTo>
                  <a:lnTo>
                    <a:pt x="68734" y="115653"/>
                  </a:lnTo>
                  <a:lnTo>
                    <a:pt x="50740" y="115653"/>
                  </a:lnTo>
                  <a:lnTo>
                    <a:pt x="50740" y="107064"/>
                  </a:lnTo>
                  <a:lnTo>
                    <a:pt x="50422" y="107064"/>
                  </a:lnTo>
                  <a:cubicBezTo>
                    <a:pt x="43422" y="114221"/>
                    <a:pt x="36103" y="117563"/>
                    <a:pt x="26730" y="117563"/>
                  </a:cubicBezTo>
                  <a:cubicBezTo>
                    <a:pt x="10501" y="117563"/>
                    <a:pt x="0" y="107542"/>
                    <a:pt x="0" y="91790"/>
                  </a:cubicBezTo>
                  <a:cubicBezTo>
                    <a:pt x="0" y="74610"/>
                    <a:pt x="12237" y="65384"/>
                    <a:pt x="34830" y="65384"/>
                  </a:cubicBezTo>
                  <a:close/>
                  <a:moveTo>
                    <a:pt x="19411" y="22113"/>
                  </a:moveTo>
                  <a:cubicBezTo>
                    <a:pt x="13365" y="22113"/>
                    <a:pt x="8100" y="17022"/>
                    <a:pt x="8100" y="11135"/>
                  </a:cubicBezTo>
                  <a:cubicBezTo>
                    <a:pt x="8100" y="5248"/>
                    <a:pt x="13365" y="0"/>
                    <a:pt x="19411" y="0"/>
                  </a:cubicBezTo>
                  <a:cubicBezTo>
                    <a:pt x="25457" y="0"/>
                    <a:pt x="30693" y="5248"/>
                    <a:pt x="30693" y="11135"/>
                  </a:cubicBezTo>
                  <a:cubicBezTo>
                    <a:pt x="30693" y="17022"/>
                    <a:pt x="25457" y="22113"/>
                    <a:pt x="19411" y="22113"/>
                  </a:cubicBezTo>
                  <a:close/>
                  <a:moveTo>
                    <a:pt x="31648" y="103405"/>
                  </a:moveTo>
                  <a:cubicBezTo>
                    <a:pt x="38475" y="103405"/>
                    <a:pt x="44868" y="100064"/>
                    <a:pt x="50104" y="93702"/>
                  </a:cubicBezTo>
                  <a:lnTo>
                    <a:pt x="50104" y="79545"/>
                  </a:lnTo>
                  <a:cubicBezTo>
                    <a:pt x="45649" y="78431"/>
                    <a:pt x="41021" y="77954"/>
                    <a:pt x="36913" y="77954"/>
                  </a:cubicBezTo>
                  <a:cubicBezTo>
                    <a:pt x="24965" y="77954"/>
                    <a:pt x="18138" y="82727"/>
                    <a:pt x="18138" y="91316"/>
                  </a:cubicBezTo>
                  <a:cubicBezTo>
                    <a:pt x="18138" y="98791"/>
                    <a:pt x="23374" y="103405"/>
                    <a:pt x="31648" y="103405"/>
                  </a:cubicBezTo>
                  <a:close/>
                  <a:moveTo>
                    <a:pt x="52505" y="22113"/>
                  </a:moveTo>
                  <a:cubicBezTo>
                    <a:pt x="46430" y="22113"/>
                    <a:pt x="41194" y="17022"/>
                    <a:pt x="41194" y="11135"/>
                  </a:cubicBezTo>
                  <a:cubicBezTo>
                    <a:pt x="41194" y="5248"/>
                    <a:pt x="46430" y="0"/>
                    <a:pt x="52505" y="0"/>
                  </a:cubicBezTo>
                  <a:cubicBezTo>
                    <a:pt x="58551" y="0"/>
                    <a:pt x="63787" y="5248"/>
                    <a:pt x="63787" y="11135"/>
                  </a:cubicBezTo>
                  <a:cubicBezTo>
                    <a:pt x="63787" y="17022"/>
                    <a:pt x="58551" y="22113"/>
                    <a:pt x="52505" y="22113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D9F2D899-6637-4DC3-BCC5-E93D20082316}"/>
                </a:ext>
              </a:extLst>
            </p:cNvPr>
            <p:cNvSpPr/>
            <p:nvPr/>
          </p:nvSpPr>
          <p:spPr>
            <a:xfrm>
              <a:off x="4434424" y="339047"/>
              <a:ext cx="50422" cy="109132"/>
            </a:xfrm>
            <a:custGeom>
              <a:avLst/>
              <a:gdLst>
                <a:gd name="connsiteX0" fmla="*/ 50423 w 50422"/>
                <a:gd name="connsiteY0" fmla="*/ 89887 h 109132"/>
                <a:gd name="connsiteX1" fmla="*/ 50423 w 50422"/>
                <a:gd name="connsiteY1" fmla="*/ 106113 h 109132"/>
                <a:gd name="connsiteX2" fmla="*/ 34512 w 50422"/>
                <a:gd name="connsiteY2" fmla="*/ 109133 h 109132"/>
                <a:gd name="connsiteX3" fmla="*/ 12410 w 50422"/>
                <a:gd name="connsiteY3" fmla="*/ 86383 h 109132"/>
                <a:gd name="connsiteX4" fmla="*/ 12410 w 50422"/>
                <a:gd name="connsiteY4" fmla="*/ 41998 h 109132"/>
                <a:gd name="connsiteX5" fmla="*/ 0 w 50422"/>
                <a:gd name="connsiteY5" fmla="*/ 41998 h 109132"/>
                <a:gd name="connsiteX6" fmla="*/ 0 w 50422"/>
                <a:gd name="connsiteY6" fmla="*/ 26250 h 109132"/>
                <a:gd name="connsiteX7" fmla="*/ 12237 w 50422"/>
                <a:gd name="connsiteY7" fmla="*/ 26250 h 109132"/>
                <a:gd name="connsiteX8" fmla="*/ 12237 w 50422"/>
                <a:gd name="connsiteY8" fmla="*/ 4137 h 109132"/>
                <a:gd name="connsiteX9" fmla="*/ 31185 w 50422"/>
                <a:gd name="connsiteY9" fmla="*/ 0 h 109132"/>
                <a:gd name="connsiteX10" fmla="*/ 31185 w 50422"/>
                <a:gd name="connsiteY10" fmla="*/ 26250 h 109132"/>
                <a:gd name="connsiteX11" fmla="*/ 50423 w 50422"/>
                <a:gd name="connsiteY11" fmla="*/ 26250 h 109132"/>
                <a:gd name="connsiteX12" fmla="*/ 50423 w 50422"/>
                <a:gd name="connsiteY12" fmla="*/ 41998 h 109132"/>
                <a:gd name="connsiteX13" fmla="*/ 31185 w 50422"/>
                <a:gd name="connsiteY13" fmla="*/ 41998 h 109132"/>
                <a:gd name="connsiteX14" fmla="*/ 31185 w 50422"/>
                <a:gd name="connsiteY14" fmla="*/ 81928 h 109132"/>
                <a:gd name="connsiteX15" fmla="*/ 39922 w 50422"/>
                <a:gd name="connsiteY15" fmla="*/ 92589 h 109132"/>
                <a:gd name="connsiteX16" fmla="*/ 50423 w 50422"/>
                <a:gd name="connsiteY16" fmla="*/ 89887 h 10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22" h="109132">
                  <a:moveTo>
                    <a:pt x="50423" y="89887"/>
                  </a:moveTo>
                  <a:lnTo>
                    <a:pt x="50423" y="106113"/>
                  </a:lnTo>
                  <a:cubicBezTo>
                    <a:pt x="46286" y="108022"/>
                    <a:pt x="40095" y="109133"/>
                    <a:pt x="34512" y="109133"/>
                  </a:cubicBezTo>
                  <a:cubicBezTo>
                    <a:pt x="20192" y="109133"/>
                    <a:pt x="12410" y="101177"/>
                    <a:pt x="12410" y="86383"/>
                  </a:cubicBezTo>
                  <a:lnTo>
                    <a:pt x="12410" y="41998"/>
                  </a:lnTo>
                  <a:lnTo>
                    <a:pt x="0" y="41998"/>
                  </a:lnTo>
                  <a:lnTo>
                    <a:pt x="0" y="26250"/>
                  </a:lnTo>
                  <a:lnTo>
                    <a:pt x="12237" y="26250"/>
                  </a:lnTo>
                  <a:lnTo>
                    <a:pt x="12237" y="4137"/>
                  </a:lnTo>
                  <a:lnTo>
                    <a:pt x="31185" y="0"/>
                  </a:lnTo>
                  <a:lnTo>
                    <a:pt x="31185" y="26250"/>
                  </a:lnTo>
                  <a:lnTo>
                    <a:pt x="50423" y="26250"/>
                  </a:lnTo>
                  <a:lnTo>
                    <a:pt x="50423" y="41998"/>
                  </a:lnTo>
                  <a:lnTo>
                    <a:pt x="31185" y="41998"/>
                  </a:lnTo>
                  <a:lnTo>
                    <a:pt x="31185" y="81928"/>
                  </a:lnTo>
                  <a:cubicBezTo>
                    <a:pt x="31185" y="89404"/>
                    <a:pt x="33731" y="92589"/>
                    <a:pt x="39922" y="92589"/>
                  </a:cubicBezTo>
                  <a:cubicBezTo>
                    <a:pt x="43422" y="92589"/>
                    <a:pt x="47240" y="91475"/>
                    <a:pt x="50423" y="8988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DD710817-9F1A-4B64-AC89-C26147D82D1F}"/>
                </a:ext>
              </a:extLst>
            </p:cNvPr>
            <p:cNvSpPr/>
            <p:nvPr/>
          </p:nvSpPr>
          <p:spPr>
            <a:xfrm>
              <a:off x="2151789" y="509291"/>
              <a:ext cx="73180" cy="111996"/>
            </a:xfrm>
            <a:custGeom>
              <a:avLst/>
              <a:gdLst>
                <a:gd name="connsiteX0" fmla="*/ 73178 w 73180"/>
                <a:gd name="connsiteY0" fmla="*/ 111997 h 111996"/>
                <a:gd name="connsiteX1" fmla="*/ 0 w 73180"/>
                <a:gd name="connsiteY1" fmla="*/ 111997 h 111996"/>
                <a:gd name="connsiteX2" fmla="*/ 0 w 73180"/>
                <a:gd name="connsiteY2" fmla="*/ 0 h 111996"/>
                <a:gd name="connsiteX3" fmla="*/ 71112 w 73180"/>
                <a:gd name="connsiteY3" fmla="*/ 0 h 111996"/>
                <a:gd name="connsiteX4" fmla="*/ 71112 w 73180"/>
                <a:gd name="connsiteY4" fmla="*/ 18135 h 111996"/>
                <a:gd name="connsiteX5" fmla="*/ 19726 w 73180"/>
                <a:gd name="connsiteY5" fmla="*/ 18135 h 111996"/>
                <a:gd name="connsiteX6" fmla="*/ 19726 w 73180"/>
                <a:gd name="connsiteY6" fmla="*/ 44862 h 111996"/>
                <a:gd name="connsiteX7" fmla="*/ 58861 w 73180"/>
                <a:gd name="connsiteY7" fmla="*/ 44862 h 111996"/>
                <a:gd name="connsiteX8" fmla="*/ 58861 w 73180"/>
                <a:gd name="connsiteY8" fmla="*/ 62839 h 111996"/>
                <a:gd name="connsiteX9" fmla="*/ 19726 w 73180"/>
                <a:gd name="connsiteY9" fmla="*/ 62839 h 111996"/>
                <a:gd name="connsiteX10" fmla="*/ 19726 w 73180"/>
                <a:gd name="connsiteY10" fmla="*/ 93861 h 111996"/>
                <a:gd name="connsiteX11" fmla="*/ 73181 w 73180"/>
                <a:gd name="connsiteY11" fmla="*/ 93861 h 111996"/>
                <a:gd name="connsiteX12" fmla="*/ 73181 w 73180"/>
                <a:gd name="connsiteY12" fmla="*/ 111997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80" h="111996">
                  <a:moveTo>
                    <a:pt x="73178" y="111997"/>
                  </a:moveTo>
                  <a:lnTo>
                    <a:pt x="0" y="111997"/>
                  </a:lnTo>
                  <a:lnTo>
                    <a:pt x="0" y="0"/>
                  </a:lnTo>
                  <a:lnTo>
                    <a:pt x="71112" y="0"/>
                  </a:lnTo>
                  <a:lnTo>
                    <a:pt x="71112" y="18135"/>
                  </a:lnTo>
                  <a:lnTo>
                    <a:pt x="19726" y="18135"/>
                  </a:lnTo>
                  <a:lnTo>
                    <a:pt x="19726" y="44862"/>
                  </a:lnTo>
                  <a:lnTo>
                    <a:pt x="58861" y="44862"/>
                  </a:lnTo>
                  <a:lnTo>
                    <a:pt x="58861" y="62839"/>
                  </a:lnTo>
                  <a:lnTo>
                    <a:pt x="19726" y="62839"/>
                  </a:lnTo>
                  <a:lnTo>
                    <a:pt x="19726" y="93861"/>
                  </a:lnTo>
                  <a:lnTo>
                    <a:pt x="73181" y="93861"/>
                  </a:lnTo>
                  <a:lnTo>
                    <a:pt x="73181" y="111997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E6B08B5B-AF37-4FE3-938A-C1911B136223}"/>
                </a:ext>
              </a:extLst>
            </p:cNvPr>
            <p:cNvSpPr/>
            <p:nvPr/>
          </p:nvSpPr>
          <p:spPr>
            <a:xfrm>
              <a:off x="2244499" y="538249"/>
              <a:ext cx="48996" cy="83039"/>
            </a:xfrm>
            <a:custGeom>
              <a:avLst/>
              <a:gdLst>
                <a:gd name="connsiteX0" fmla="*/ 48996 w 48996"/>
                <a:gd name="connsiteY0" fmla="*/ 1747 h 83039"/>
                <a:gd name="connsiteX1" fmla="*/ 45973 w 48996"/>
                <a:gd name="connsiteY1" fmla="*/ 21155 h 83039"/>
                <a:gd name="connsiteX2" fmla="*/ 35475 w 48996"/>
                <a:gd name="connsiteY2" fmla="*/ 18610 h 83039"/>
                <a:gd name="connsiteX3" fmla="*/ 18931 w 48996"/>
                <a:gd name="connsiteY3" fmla="*/ 41518 h 83039"/>
                <a:gd name="connsiteX4" fmla="*/ 18931 w 48996"/>
                <a:gd name="connsiteY4" fmla="*/ 83039 h 83039"/>
                <a:gd name="connsiteX5" fmla="*/ 0 w 48996"/>
                <a:gd name="connsiteY5" fmla="*/ 83039 h 83039"/>
                <a:gd name="connsiteX6" fmla="*/ 0 w 48996"/>
                <a:gd name="connsiteY6" fmla="*/ 2066 h 83039"/>
                <a:gd name="connsiteX7" fmla="*/ 18613 w 48996"/>
                <a:gd name="connsiteY7" fmla="*/ 2066 h 83039"/>
                <a:gd name="connsiteX8" fmla="*/ 18613 w 48996"/>
                <a:gd name="connsiteY8" fmla="*/ 12248 h 83039"/>
                <a:gd name="connsiteX9" fmla="*/ 18931 w 48996"/>
                <a:gd name="connsiteY9" fmla="*/ 12248 h 83039"/>
                <a:gd name="connsiteX10" fmla="*/ 40089 w 48996"/>
                <a:gd name="connsiteY10" fmla="*/ 0 h 83039"/>
                <a:gd name="connsiteX11" fmla="*/ 48996 w 4899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6" h="83039">
                  <a:moveTo>
                    <a:pt x="48996" y="1747"/>
                  </a:moveTo>
                  <a:lnTo>
                    <a:pt x="45973" y="21155"/>
                  </a:lnTo>
                  <a:cubicBezTo>
                    <a:pt x="43109" y="19564"/>
                    <a:pt x="39609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7" y="4614"/>
                    <a:pt x="30864" y="0"/>
                    <a:pt x="40089" y="0"/>
                  </a:cubicBezTo>
                  <a:cubicBezTo>
                    <a:pt x="42794" y="-3"/>
                    <a:pt x="46135" y="474"/>
                    <a:pt x="4899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70B3C6EE-7BCA-47BC-869D-386DCAD5EFF0}"/>
                </a:ext>
              </a:extLst>
            </p:cNvPr>
            <p:cNvSpPr/>
            <p:nvPr/>
          </p:nvSpPr>
          <p:spPr>
            <a:xfrm>
              <a:off x="2309493" y="503089"/>
              <a:ext cx="18930" cy="118199"/>
            </a:xfrm>
            <a:custGeom>
              <a:avLst/>
              <a:gdLst>
                <a:gd name="connsiteX0" fmla="*/ 18931 w 18930"/>
                <a:gd name="connsiteY0" fmla="*/ 118199 h 118199"/>
                <a:gd name="connsiteX1" fmla="*/ 0 w 18930"/>
                <a:gd name="connsiteY1" fmla="*/ 118199 h 118199"/>
                <a:gd name="connsiteX2" fmla="*/ 0 w 18930"/>
                <a:gd name="connsiteY2" fmla="*/ 4293 h 118199"/>
                <a:gd name="connsiteX3" fmla="*/ 18931 w 18930"/>
                <a:gd name="connsiteY3" fmla="*/ 0 h 118199"/>
                <a:gd name="connsiteX4" fmla="*/ 18931 w 18930"/>
                <a:gd name="connsiteY4" fmla="*/ 118199 h 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30" h="118199">
                  <a:moveTo>
                    <a:pt x="18931" y="118199"/>
                  </a:moveTo>
                  <a:lnTo>
                    <a:pt x="0" y="118199"/>
                  </a:lnTo>
                  <a:lnTo>
                    <a:pt x="0" y="4293"/>
                  </a:lnTo>
                  <a:lnTo>
                    <a:pt x="18931" y="0"/>
                  </a:lnTo>
                  <a:lnTo>
                    <a:pt x="18931" y="11819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C5227E45-EB71-472B-B1BA-87250100ECF2}"/>
                </a:ext>
              </a:extLst>
            </p:cNvPr>
            <p:cNvSpPr/>
            <p:nvPr/>
          </p:nvSpPr>
          <p:spPr>
            <a:xfrm>
              <a:off x="2348159" y="538246"/>
              <a:ext cx="68722" cy="84951"/>
            </a:xfrm>
            <a:custGeom>
              <a:avLst/>
              <a:gdLst>
                <a:gd name="connsiteX0" fmla="*/ 34836 w 68722"/>
                <a:gd name="connsiteY0" fmla="*/ 32773 h 84951"/>
                <a:gd name="connsiteX1" fmla="*/ 50107 w 68722"/>
                <a:gd name="connsiteY1" fmla="*/ 34520 h 84951"/>
                <a:gd name="connsiteX2" fmla="*/ 50107 w 68722"/>
                <a:gd name="connsiteY2" fmla="*/ 31656 h 84951"/>
                <a:gd name="connsiteX3" fmla="*/ 32290 w 68722"/>
                <a:gd name="connsiteY3" fmla="*/ 15908 h 84951"/>
                <a:gd name="connsiteX4" fmla="*/ 11768 w 68722"/>
                <a:gd name="connsiteY4" fmla="*/ 20522 h 84951"/>
                <a:gd name="connsiteX5" fmla="*/ 7631 w 68722"/>
                <a:gd name="connsiteY5" fmla="*/ 4614 h 84951"/>
                <a:gd name="connsiteX6" fmla="*/ 34199 w 68722"/>
                <a:gd name="connsiteY6" fmla="*/ 0 h 84951"/>
                <a:gd name="connsiteX7" fmla="*/ 68723 w 68722"/>
                <a:gd name="connsiteY7" fmla="*/ 31338 h 84951"/>
                <a:gd name="connsiteX8" fmla="*/ 68723 w 68722"/>
                <a:gd name="connsiteY8" fmla="*/ 83042 h 84951"/>
                <a:gd name="connsiteX9" fmla="*/ 50746 w 68722"/>
                <a:gd name="connsiteY9" fmla="*/ 83042 h 84951"/>
                <a:gd name="connsiteX10" fmla="*/ 50746 w 68722"/>
                <a:gd name="connsiteY10" fmla="*/ 74453 h 84951"/>
                <a:gd name="connsiteX11" fmla="*/ 50428 w 68722"/>
                <a:gd name="connsiteY11" fmla="*/ 74453 h 84951"/>
                <a:gd name="connsiteX12" fmla="*/ 26724 w 68722"/>
                <a:gd name="connsiteY12" fmla="*/ 84951 h 84951"/>
                <a:gd name="connsiteX13" fmla="*/ 0 w 68722"/>
                <a:gd name="connsiteY13" fmla="*/ 59179 h 84951"/>
                <a:gd name="connsiteX14" fmla="*/ 34836 w 68722"/>
                <a:gd name="connsiteY14" fmla="*/ 32773 h 84951"/>
                <a:gd name="connsiteX15" fmla="*/ 31654 w 68722"/>
                <a:gd name="connsiteY15" fmla="*/ 70794 h 84951"/>
                <a:gd name="connsiteX16" fmla="*/ 50107 w 68722"/>
                <a:gd name="connsiteY16" fmla="*/ 61091 h 84951"/>
                <a:gd name="connsiteX17" fmla="*/ 50107 w 68722"/>
                <a:gd name="connsiteY17" fmla="*/ 46934 h 84951"/>
                <a:gd name="connsiteX18" fmla="*/ 36904 w 68722"/>
                <a:gd name="connsiteY18" fmla="*/ 45343 h 84951"/>
                <a:gd name="connsiteX19" fmla="*/ 18132 w 68722"/>
                <a:gd name="connsiteY19" fmla="*/ 58705 h 84951"/>
                <a:gd name="connsiteX20" fmla="*/ 31654 w 68722"/>
                <a:gd name="connsiteY20" fmla="*/ 70794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722" h="84951">
                  <a:moveTo>
                    <a:pt x="34836" y="32773"/>
                  </a:moveTo>
                  <a:cubicBezTo>
                    <a:pt x="40086" y="32773"/>
                    <a:pt x="44859" y="33091"/>
                    <a:pt x="50107" y="34520"/>
                  </a:cubicBezTo>
                  <a:lnTo>
                    <a:pt x="50107" y="31656"/>
                  </a:lnTo>
                  <a:cubicBezTo>
                    <a:pt x="50107" y="21315"/>
                    <a:pt x="44064" y="15908"/>
                    <a:pt x="32290" y="15908"/>
                  </a:cubicBezTo>
                  <a:cubicBezTo>
                    <a:pt x="25769" y="15908"/>
                    <a:pt x="18451" y="17499"/>
                    <a:pt x="11768" y="20522"/>
                  </a:cubicBezTo>
                  <a:lnTo>
                    <a:pt x="7631" y="4614"/>
                  </a:lnTo>
                  <a:cubicBezTo>
                    <a:pt x="15106" y="1750"/>
                    <a:pt x="24971" y="0"/>
                    <a:pt x="34199" y="0"/>
                  </a:cubicBezTo>
                  <a:cubicBezTo>
                    <a:pt x="56949" y="0"/>
                    <a:pt x="68723" y="10660"/>
                    <a:pt x="68723" y="31338"/>
                  </a:cubicBezTo>
                  <a:lnTo>
                    <a:pt x="68723" y="83042"/>
                  </a:lnTo>
                  <a:lnTo>
                    <a:pt x="50746" y="83042"/>
                  </a:lnTo>
                  <a:lnTo>
                    <a:pt x="50746" y="74453"/>
                  </a:lnTo>
                  <a:lnTo>
                    <a:pt x="50428" y="74453"/>
                  </a:lnTo>
                  <a:cubicBezTo>
                    <a:pt x="43427" y="81610"/>
                    <a:pt x="36109" y="84951"/>
                    <a:pt x="26724" y="84951"/>
                  </a:cubicBezTo>
                  <a:cubicBezTo>
                    <a:pt x="10498" y="84951"/>
                    <a:pt x="0" y="74931"/>
                    <a:pt x="0" y="59179"/>
                  </a:cubicBezTo>
                  <a:cubicBezTo>
                    <a:pt x="-3" y="41998"/>
                    <a:pt x="12245" y="32773"/>
                    <a:pt x="34836" y="32773"/>
                  </a:cubicBezTo>
                  <a:close/>
                  <a:moveTo>
                    <a:pt x="31654" y="70794"/>
                  </a:moveTo>
                  <a:cubicBezTo>
                    <a:pt x="38495" y="70794"/>
                    <a:pt x="44857" y="67453"/>
                    <a:pt x="50107" y="61091"/>
                  </a:cubicBezTo>
                  <a:lnTo>
                    <a:pt x="50107" y="46934"/>
                  </a:lnTo>
                  <a:cubicBezTo>
                    <a:pt x="45652" y="45820"/>
                    <a:pt x="41041" y="45343"/>
                    <a:pt x="36904" y="45343"/>
                  </a:cubicBezTo>
                  <a:cubicBezTo>
                    <a:pt x="24974" y="45343"/>
                    <a:pt x="18132" y="50116"/>
                    <a:pt x="18132" y="58705"/>
                  </a:cubicBezTo>
                  <a:cubicBezTo>
                    <a:pt x="18132" y="66180"/>
                    <a:pt x="23380" y="70794"/>
                    <a:pt x="31654" y="7079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C199E629-FA04-44DB-BF1E-2DF83FE2D3C8}"/>
                </a:ext>
              </a:extLst>
            </p:cNvPr>
            <p:cNvSpPr/>
            <p:nvPr/>
          </p:nvSpPr>
          <p:spPr>
            <a:xfrm>
              <a:off x="2440884" y="538249"/>
              <a:ext cx="69680" cy="83042"/>
            </a:xfrm>
            <a:custGeom>
              <a:avLst/>
              <a:gdLst>
                <a:gd name="connsiteX0" fmla="*/ 69677 w 69680"/>
                <a:gd name="connsiteY0" fmla="*/ 83039 h 83042"/>
                <a:gd name="connsiteX1" fmla="*/ 50746 w 69680"/>
                <a:gd name="connsiteY1" fmla="*/ 83039 h 83042"/>
                <a:gd name="connsiteX2" fmla="*/ 50746 w 69680"/>
                <a:gd name="connsiteY2" fmla="*/ 36748 h 83042"/>
                <a:gd name="connsiteX3" fmla="*/ 35793 w 69680"/>
                <a:gd name="connsiteY3" fmla="*/ 17022 h 83042"/>
                <a:gd name="connsiteX4" fmla="*/ 18931 w 69680"/>
                <a:gd name="connsiteY4" fmla="*/ 36589 h 83042"/>
                <a:gd name="connsiteX5" fmla="*/ 18931 w 69680"/>
                <a:gd name="connsiteY5" fmla="*/ 83042 h 83042"/>
                <a:gd name="connsiteX6" fmla="*/ 0 w 69680"/>
                <a:gd name="connsiteY6" fmla="*/ 83042 h 83042"/>
                <a:gd name="connsiteX7" fmla="*/ 0 w 69680"/>
                <a:gd name="connsiteY7" fmla="*/ 2068 h 83042"/>
                <a:gd name="connsiteX8" fmla="*/ 18772 w 69680"/>
                <a:gd name="connsiteY8" fmla="*/ 2068 h 83042"/>
                <a:gd name="connsiteX9" fmla="*/ 18772 w 69680"/>
                <a:gd name="connsiteY9" fmla="*/ 11771 h 83042"/>
                <a:gd name="connsiteX10" fmla="*/ 19090 w 69680"/>
                <a:gd name="connsiteY10" fmla="*/ 11771 h 83042"/>
                <a:gd name="connsiteX11" fmla="*/ 42953 w 69680"/>
                <a:gd name="connsiteY11" fmla="*/ 0 h 83042"/>
                <a:gd name="connsiteX12" fmla="*/ 69680 w 69680"/>
                <a:gd name="connsiteY12" fmla="*/ 32773 h 83042"/>
                <a:gd name="connsiteX13" fmla="*/ 69680 w 69680"/>
                <a:gd name="connsiteY13" fmla="*/ 83039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83042">
                  <a:moveTo>
                    <a:pt x="69677" y="83039"/>
                  </a:moveTo>
                  <a:lnTo>
                    <a:pt x="50746" y="83039"/>
                  </a:lnTo>
                  <a:lnTo>
                    <a:pt x="50746" y="36748"/>
                  </a:lnTo>
                  <a:cubicBezTo>
                    <a:pt x="50746" y="24974"/>
                    <a:pt x="47246" y="17022"/>
                    <a:pt x="35793" y="17022"/>
                  </a:cubicBezTo>
                  <a:cubicBezTo>
                    <a:pt x="22590" y="17022"/>
                    <a:pt x="18931" y="27838"/>
                    <a:pt x="18931" y="36589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90" y="11771"/>
                  </a:lnTo>
                  <a:cubicBezTo>
                    <a:pt x="23860" y="4614"/>
                    <a:pt x="32452" y="0"/>
                    <a:pt x="42953" y="0"/>
                  </a:cubicBezTo>
                  <a:cubicBezTo>
                    <a:pt x="61407" y="0"/>
                    <a:pt x="69680" y="13521"/>
                    <a:pt x="69680" y="32773"/>
                  </a:cubicBezTo>
                  <a:lnTo>
                    <a:pt x="69680" y="8303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56D9A368-42E4-4914-B0D7-2A1938A0F778}"/>
                </a:ext>
              </a:extLst>
            </p:cNvPr>
            <p:cNvSpPr/>
            <p:nvPr/>
          </p:nvSpPr>
          <p:spPr>
            <a:xfrm>
              <a:off x="2530661" y="538246"/>
              <a:ext cx="75726" cy="115656"/>
            </a:xfrm>
            <a:custGeom>
              <a:avLst/>
              <a:gdLst>
                <a:gd name="connsiteX0" fmla="*/ 21320 w 75726"/>
                <a:gd name="connsiteY0" fmla="*/ 100700 h 115656"/>
                <a:gd name="connsiteX1" fmla="*/ 25457 w 75726"/>
                <a:gd name="connsiteY1" fmla="*/ 100541 h 115656"/>
                <a:gd name="connsiteX2" fmla="*/ 56795 w 75726"/>
                <a:gd name="connsiteY2" fmla="*/ 77473 h 115656"/>
                <a:gd name="connsiteX3" fmla="*/ 56795 w 75726"/>
                <a:gd name="connsiteY3" fmla="*/ 72223 h 115656"/>
                <a:gd name="connsiteX4" fmla="*/ 56636 w 75726"/>
                <a:gd name="connsiteY4" fmla="*/ 72223 h 115656"/>
                <a:gd name="connsiteX5" fmla="*/ 32137 w 75726"/>
                <a:gd name="connsiteY5" fmla="*/ 83520 h 115656"/>
                <a:gd name="connsiteX6" fmla="*/ 0 w 75726"/>
                <a:gd name="connsiteY6" fmla="*/ 42476 h 115656"/>
                <a:gd name="connsiteX7" fmla="*/ 32932 w 75726"/>
                <a:gd name="connsiteY7" fmla="*/ 0 h 115656"/>
                <a:gd name="connsiteX8" fmla="*/ 56795 w 75726"/>
                <a:gd name="connsiteY8" fmla="*/ 11297 h 115656"/>
                <a:gd name="connsiteX9" fmla="*/ 57114 w 75726"/>
                <a:gd name="connsiteY9" fmla="*/ 11297 h 115656"/>
                <a:gd name="connsiteX10" fmla="*/ 57114 w 75726"/>
                <a:gd name="connsiteY10" fmla="*/ 2068 h 115656"/>
                <a:gd name="connsiteX11" fmla="*/ 75726 w 75726"/>
                <a:gd name="connsiteY11" fmla="*/ 2068 h 115656"/>
                <a:gd name="connsiteX12" fmla="*/ 75726 w 75726"/>
                <a:gd name="connsiteY12" fmla="*/ 74769 h 115656"/>
                <a:gd name="connsiteX13" fmla="*/ 27204 w 75726"/>
                <a:gd name="connsiteY13" fmla="*/ 115494 h 115656"/>
                <a:gd name="connsiteX14" fmla="*/ 23227 w 75726"/>
                <a:gd name="connsiteY14" fmla="*/ 115656 h 115656"/>
                <a:gd name="connsiteX15" fmla="*/ 21320 w 75726"/>
                <a:gd name="connsiteY15" fmla="*/ 100700 h 115656"/>
                <a:gd name="connsiteX16" fmla="*/ 18778 w 75726"/>
                <a:gd name="connsiteY16" fmla="*/ 41998 h 115656"/>
                <a:gd name="connsiteX17" fmla="*/ 37708 w 75726"/>
                <a:gd name="connsiteY17" fmla="*/ 67293 h 115656"/>
                <a:gd name="connsiteX18" fmla="*/ 56798 w 75726"/>
                <a:gd name="connsiteY18" fmla="*/ 56633 h 115656"/>
                <a:gd name="connsiteX19" fmla="*/ 56798 w 75726"/>
                <a:gd name="connsiteY19" fmla="*/ 27682 h 115656"/>
                <a:gd name="connsiteX20" fmla="*/ 37549 w 75726"/>
                <a:gd name="connsiteY20" fmla="*/ 17022 h 115656"/>
                <a:gd name="connsiteX21" fmla="*/ 18778 w 75726"/>
                <a:gd name="connsiteY21" fmla="*/ 41998 h 11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726" h="115656">
                  <a:moveTo>
                    <a:pt x="21320" y="100700"/>
                  </a:moveTo>
                  <a:lnTo>
                    <a:pt x="25457" y="100541"/>
                  </a:lnTo>
                  <a:cubicBezTo>
                    <a:pt x="49639" y="99586"/>
                    <a:pt x="56795" y="92745"/>
                    <a:pt x="56795" y="77473"/>
                  </a:cubicBezTo>
                  <a:lnTo>
                    <a:pt x="56795" y="72223"/>
                  </a:lnTo>
                  <a:lnTo>
                    <a:pt x="56636" y="72223"/>
                  </a:lnTo>
                  <a:cubicBezTo>
                    <a:pt x="50909" y="79542"/>
                    <a:pt x="41842" y="83520"/>
                    <a:pt x="32137" y="83520"/>
                  </a:cubicBezTo>
                  <a:cubicBezTo>
                    <a:pt x="12570" y="83520"/>
                    <a:pt x="0" y="67450"/>
                    <a:pt x="0" y="42476"/>
                  </a:cubicBezTo>
                  <a:cubicBezTo>
                    <a:pt x="0" y="16862"/>
                    <a:pt x="13203" y="0"/>
                    <a:pt x="32932" y="0"/>
                  </a:cubicBezTo>
                  <a:cubicBezTo>
                    <a:pt x="42635" y="0"/>
                    <a:pt x="51386" y="4137"/>
                    <a:pt x="56795" y="11297"/>
                  </a:cubicBezTo>
                  <a:lnTo>
                    <a:pt x="57114" y="11297"/>
                  </a:lnTo>
                  <a:lnTo>
                    <a:pt x="57114" y="2068"/>
                  </a:lnTo>
                  <a:lnTo>
                    <a:pt x="75726" y="2068"/>
                  </a:lnTo>
                  <a:lnTo>
                    <a:pt x="75726" y="74769"/>
                  </a:lnTo>
                  <a:cubicBezTo>
                    <a:pt x="75726" y="101018"/>
                    <a:pt x="62361" y="114062"/>
                    <a:pt x="27204" y="115494"/>
                  </a:cubicBezTo>
                  <a:lnTo>
                    <a:pt x="23227" y="115656"/>
                  </a:lnTo>
                  <a:lnTo>
                    <a:pt x="21320" y="100700"/>
                  </a:lnTo>
                  <a:close/>
                  <a:moveTo>
                    <a:pt x="18778" y="41998"/>
                  </a:moveTo>
                  <a:cubicBezTo>
                    <a:pt x="18778" y="57906"/>
                    <a:pt x="25778" y="67293"/>
                    <a:pt x="37708" y="67293"/>
                  </a:cubicBezTo>
                  <a:cubicBezTo>
                    <a:pt x="44868" y="67293"/>
                    <a:pt x="50911" y="63793"/>
                    <a:pt x="56798" y="56633"/>
                  </a:cubicBezTo>
                  <a:lnTo>
                    <a:pt x="56798" y="27682"/>
                  </a:lnTo>
                  <a:cubicBezTo>
                    <a:pt x="51233" y="20681"/>
                    <a:pt x="44868" y="17022"/>
                    <a:pt x="37549" y="17022"/>
                  </a:cubicBezTo>
                  <a:cubicBezTo>
                    <a:pt x="25775" y="17022"/>
                    <a:pt x="18778" y="26091"/>
                    <a:pt x="18778" y="41998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C75C6245-FBCE-4FE8-86F6-1A947B4C8A2D}"/>
                </a:ext>
              </a:extLst>
            </p:cNvPr>
            <p:cNvSpPr/>
            <p:nvPr/>
          </p:nvSpPr>
          <p:spPr>
            <a:xfrm>
              <a:off x="2626796" y="538246"/>
              <a:ext cx="73976" cy="84951"/>
            </a:xfrm>
            <a:custGeom>
              <a:avLst/>
              <a:gdLst>
                <a:gd name="connsiteX0" fmla="*/ 40089 w 73976"/>
                <a:gd name="connsiteY0" fmla="*/ 84951 h 84951"/>
                <a:gd name="connsiteX1" fmla="*/ 0 w 73976"/>
                <a:gd name="connsiteY1" fmla="*/ 42317 h 84951"/>
                <a:gd name="connsiteX2" fmla="*/ 38024 w 73976"/>
                <a:gd name="connsiteY2" fmla="*/ 0 h 84951"/>
                <a:gd name="connsiteX3" fmla="*/ 73976 w 73976"/>
                <a:gd name="connsiteY3" fmla="*/ 41203 h 84951"/>
                <a:gd name="connsiteX4" fmla="*/ 73658 w 73976"/>
                <a:gd name="connsiteY4" fmla="*/ 48999 h 84951"/>
                <a:gd name="connsiteX5" fmla="*/ 19249 w 73976"/>
                <a:gd name="connsiteY5" fmla="*/ 48999 h 84951"/>
                <a:gd name="connsiteX6" fmla="*/ 40248 w 73976"/>
                <a:gd name="connsiteY6" fmla="*/ 68725 h 84951"/>
                <a:gd name="connsiteX7" fmla="*/ 60134 w 73976"/>
                <a:gd name="connsiteY7" fmla="*/ 59179 h 84951"/>
                <a:gd name="connsiteX8" fmla="*/ 71905 w 73976"/>
                <a:gd name="connsiteY8" fmla="*/ 71589 h 84951"/>
                <a:gd name="connsiteX9" fmla="*/ 40089 w 73976"/>
                <a:gd name="connsiteY9" fmla="*/ 84951 h 84951"/>
                <a:gd name="connsiteX10" fmla="*/ 18931 w 73976"/>
                <a:gd name="connsiteY10" fmla="*/ 35157 h 84951"/>
                <a:gd name="connsiteX11" fmla="*/ 55679 w 73976"/>
                <a:gd name="connsiteY11" fmla="*/ 35157 h 84951"/>
                <a:gd name="connsiteX12" fmla="*/ 37703 w 73976"/>
                <a:gd name="connsiteY12" fmla="*/ 15590 h 84951"/>
                <a:gd name="connsiteX13" fmla="*/ 18931 w 73976"/>
                <a:gd name="connsiteY13" fmla="*/ 35157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6" h="84951">
                  <a:moveTo>
                    <a:pt x="40089" y="84951"/>
                  </a:moveTo>
                  <a:cubicBezTo>
                    <a:pt x="16067" y="84951"/>
                    <a:pt x="0" y="67930"/>
                    <a:pt x="0" y="42317"/>
                  </a:cubicBezTo>
                  <a:cubicBezTo>
                    <a:pt x="0" y="17181"/>
                    <a:pt x="15430" y="0"/>
                    <a:pt x="38024" y="0"/>
                  </a:cubicBezTo>
                  <a:cubicBezTo>
                    <a:pt x="59819" y="0"/>
                    <a:pt x="73976" y="16226"/>
                    <a:pt x="73976" y="41203"/>
                  </a:cubicBezTo>
                  <a:cubicBezTo>
                    <a:pt x="73976" y="43908"/>
                    <a:pt x="73817" y="46769"/>
                    <a:pt x="73658" y="48999"/>
                  </a:cubicBezTo>
                  <a:lnTo>
                    <a:pt x="19249" y="48999"/>
                  </a:lnTo>
                  <a:cubicBezTo>
                    <a:pt x="21318" y="61566"/>
                    <a:pt x="28793" y="68725"/>
                    <a:pt x="40248" y="68725"/>
                  </a:cubicBezTo>
                  <a:cubicBezTo>
                    <a:pt x="47723" y="68725"/>
                    <a:pt x="53770" y="65862"/>
                    <a:pt x="60134" y="59179"/>
                  </a:cubicBezTo>
                  <a:lnTo>
                    <a:pt x="71905" y="71589"/>
                  </a:lnTo>
                  <a:cubicBezTo>
                    <a:pt x="62680" y="80656"/>
                    <a:pt x="52341" y="84951"/>
                    <a:pt x="40089" y="84951"/>
                  </a:cubicBezTo>
                  <a:close/>
                  <a:moveTo>
                    <a:pt x="18931" y="35157"/>
                  </a:moveTo>
                  <a:lnTo>
                    <a:pt x="55679" y="35157"/>
                  </a:lnTo>
                  <a:cubicBezTo>
                    <a:pt x="54883" y="22746"/>
                    <a:pt x="48360" y="15590"/>
                    <a:pt x="37703" y="15590"/>
                  </a:cubicBezTo>
                  <a:cubicBezTo>
                    <a:pt x="27204" y="15590"/>
                    <a:pt x="20522" y="22590"/>
                    <a:pt x="18931" y="3515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94AE534D-08D7-4EFF-84AF-7BE12186EE52}"/>
                </a:ext>
              </a:extLst>
            </p:cNvPr>
            <p:cNvSpPr/>
            <p:nvPr/>
          </p:nvSpPr>
          <p:spPr>
            <a:xfrm>
              <a:off x="2721451" y="538249"/>
              <a:ext cx="69680" cy="83042"/>
            </a:xfrm>
            <a:custGeom>
              <a:avLst/>
              <a:gdLst>
                <a:gd name="connsiteX0" fmla="*/ 69677 w 69680"/>
                <a:gd name="connsiteY0" fmla="*/ 83039 h 83042"/>
                <a:gd name="connsiteX1" fmla="*/ 50746 w 69680"/>
                <a:gd name="connsiteY1" fmla="*/ 83039 h 83042"/>
                <a:gd name="connsiteX2" fmla="*/ 50746 w 69680"/>
                <a:gd name="connsiteY2" fmla="*/ 36748 h 83042"/>
                <a:gd name="connsiteX3" fmla="*/ 35793 w 69680"/>
                <a:gd name="connsiteY3" fmla="*/ 17022 h 83042"/>
                <a:gd name="connsiteX4" fmla="*/ 18931 w 69680"/>
                <a:gd name="connsiteY4" fmla="*/ 36589 h 83042"/>
                <a:gd name="connsiteX5" fmla="*/ 18931 w 69680"/>
                <a:gd name="connsiteY5" fmla="*/ 83042 h 83042"/>
                <a:gd name="connsiteX6" fmla="*/ 0 w 69680"/>
                <a:gd name="connsiteY6" fmla="*/ 83042 h 83042"/>
                <a:gd name="connsiteX7" fmla="*/ 0 w 69680"/>
                <a:gd name="connsiteY7" fmla="*/ 2068 h 83042"/>
                <a:gd name="connsiteX8" fmla="*/ 18772 w 69680"/>
                <a:gd name="connsiteY8" fmla="*/ 2068 h 83042"/>
                <a:gd name="connsiteX9" fmla="*/ 18772 w 69680"/>
                <a:gd name="connsiteY9" fmla="*/ 11771 h 83042"/>
                <a:gd name="connsiteX10" fmla="*/ 19090 w 69680"/>
                <a:gd name="connsiteY10" fmla="*/ 11771 h 83042"/>
                <a:gd name="connsiteX11" fmla="*/ 42953 w 69680"/>
                <a:gd name="connsiteY11" fmla="*/ 0 h 83042"/>
                <a:gd name="connsiteX12" fmla="*/ 69680 w 69680"/>
                <a:gd name="connsiteY12" fmla="*/ 32773 h 83042"/>
                <a:gd name="connsiteX13" fmla="*/ 69680 w 69680"/>
                <a:gd name="connsiteY13" fmla="*/ 83039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83042">
                  <a:moveTo>
                    <a:pt x="69677" y="83039"/>
                  </a:moveTo>
                  <a:lnTo>
                    <a:pt x="50746" y="83039"/>
                  </a:lnTo>
                  <a:lnTo>
                    <a:pt x="50746" y="36748"/>
                  </a:lnTo>
                  <a:cubicBezTo>
                    <a:pt x="50746" y="24974"/>
                    <a:pt x="47246" y="17022"/>
                    <a:pt x="35793" y="17022"/>
                  </a:cubicBezTo>
                  <a:cubicBezTo>
                    <a:pt x="22590" y="17022"/>
                    <a:pt x="18931" y="27838"/>
                    <a:pt x="18931" y="36589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90" y="11771"/>
                  </a:lnTo>
                  <a:cubicBezTo>
                    <a:pt x="23860" y="4614"/>
                    <a:pt x="32452" y="0"/>
                    <a:pt x="42953" y="0"/>
                  </a:cubicBezTo>
                  <a:cubicBezTo>
                    <a:pt x="61407" y="0"/>
                    <a:pt x="69680" y="13521"/>
                    <a:pt x="69680" y="32773"/>
                  </a:cubicBezTo>
                  <a:lnTo>
                    <a:pt x="69680" y="8303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E8B7CDCE-8D77-455E-A619-095D1F8C5C6F}"/>
                </a:ext>
              </a:extLst>
            </p:cNvPr>
            <p:cNvSpPr/>
            <p:nvPr/>
          </p:nvSpPr>
          <p:spPr>
            <a:xfrm>
              <a:off x="2812856" y="562586"/>
              <a:ext cx="39770" cy="17976"/>
            </a:xfrm>
            <a:custGeom>
              <a:avLst/>
              <a:gdLst>
                <a:gd name="connsiteX0" fmla="*/ 39771 w 39770"/>
                <a:gd name="connsiteY0" fmla="*/ 17976 h 17976"/>
                <a:gd name="connsiteX1" fmla="*/ 0 w 39770"/>
                <a:gd name="connsiteY1" fmla="*/ 17976 h 17976"/>
                <a:gd name="connsiteX2" fmla="*/ 0 w 39770"/>
                <a:gd name="connsiteY2" fmla="*/ 0 h 17976"/>
                <a:gd name="connsiteX3" fmla="*/ 39771 w 39770"/>
                <a:gd name="connsiteY3" fmla="*/ 0 h 17976"/>
                <a:gd name="connsiteX4" fmla="*/ 39771 w 39770"/>
                <a:gd name="connsiteY4" fmla="*/ 17976 h 1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70" h="17976">
                  <a:moveTo>
                    <a:pt x="39771" y="17976"/>
                  </a:moveTo>
                  <a:lnTo>
                    <a:pt x="0" y="17976"/>
                  </a:lnTo>
                  <a:lnTo>
                    <a:pt x="0" y="0"/>
                  </a:lnTo>
                  <a:lnTo>
                    <a:pt x="39771" y="0"/>
                  </a:lnTo>
                  <a:lnTo>
                    <a:pt x="39771" y="1797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90D6C414-00A0-4E8D-B100-059E81DABAD3}"/>
                </a:ext>
              </a:extLst>
            </p:cNvPr>
            <p:cNvSpPr/>
            <p:nvPr/>
          </p:nvSpPr>
          <p:spPr>
            <a:xfrm>
              <a:off x="2877211" y="509291"/>
              <a:ext cx="89088" cy="111996"/>
            </a:xfrm>
            <a:custGeom>
              <a:avLst/>
              <a:gdLst>
                <a:gd name="connsiteX0" fmla="*/ 3 w 89088"/>
                <a:gd name="connsiteY0" fmla="*/ 0 h 111996"/>
                <a:gd name="connsiteX1" fmla="*/ 20207 w 89088"/>
                <a:gd name="connsiteY1" fmla="*/ 0 h 111996"/>
                <a:gd name="connsiteX2" fmla="*/ 69999 w 89088"/>
                <a:gd name="connsiteY2" fmla="*/ 78110 h 111996"/>
                <a:gd name="connsiteX3" fmla="*/ 70317 w 89088"/>
                <a:gd name="connsiteY3" fmla="*/ 78110 h 111996"/>
                <a:gd name="connsiteX4" fmla="*/ 69839 w 89088"/>
                <a:gd name="connsiteY4" fmla="*/ 0 h 111996"/>
                <a:gd name="connsiteX5" fmla="*/ 89088 w 89088"/>
                <a:gd name="connsiteY5" fmla="*/ 0 h 111996"/>
                <a:gd name="connsiteX6" fmla="*/ 89088 w 89088"/>
                <a:gd name="connsiteY6" fmla="*/ 111997 h 111996"/>
                <a:gd name="connsiteX7" fmla="*/ 69362 w 89088"/>
                <a:gd name="connsiteY7" fmla="*/ 111997 h 111996"/>
                <a:gd name="connsiteX8" fmla="*/ 19408 w 89088"/>
                <a:gd name="connsiteY8" fmla="*/ 33407 h 111996"/>
                <a:gd name="connsiteX9" fmla="*/ 19090 w 89088"/>
                <a:gd name="connsiteY9" fmla="*/ 33407 h 111996"/>
                <a:gd name="connsiteX10" fmla="*/ 19408 w 89088"/>
                <a:gd name="connsiteY10" fmla="*/ 111997 h 111996"/>
                <a:gd name="connsiteX11" fmla="*/ 0 w 89088"/>
                <a:gd name="connsiteY11" fmla="*/ 111997 h 111996"/>
                <a:gd name="connsiteX12" fmla="*/ 0 w 89088"/>
                <a:gd name="connsiteY12" fmla="*/ 0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9088" h="111996">
                  <a:moveTo>
                    <a:pt x="3" y="0"/>
                  </a:moveTo>
                  <a:lnTo>
                    <a:pt x="20207" y="0"/>
                  </a:lnTo>
                  <a:lnTo>
                    <a:pt x="69999" y="78110"/>
                  </a:lnTo>
                  <a:lnTo>
                    <a:pt x="70317" y="78110"/>
                  </a:lnTo>
                  <a:lnTo>
                    <a:pt x="69839" y="0"/>
                  </a:lnTo>
                  <a:lnTo>
                    <a:pt x="89088" y="0"/>
                  </a:lnTo>
                  <a:lnTo>
                    <a:pt x="89088" y="111997"/>
                  </a:lnTo>
                  <a:lnTo>
                    <a:pt x="69362" y="111997"/>
                  </a:lnTo>
                  <a:lnTo>
                    <a:pt x="19408" y="33407"/>
                  </a:lnTo>
                  <a:lnTo>
                    <a:pt x="19090" y="33407"/>
                  </a:lnTo>
                  <a:lnTo>
                    <a:pt x="19408" y="111997"/>
                  </a:lnTo>
                  <a:lnTo>
                    <a:pt x="0" y="1119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51B41949-EC26-4B53-9D26-CCD0DB3AC64B}"/>
                </a:ext>
              </a:extLst>
            </p:cNvPr>
            <p:cNvSpPr/>
            <p:nvPr/>
          </p:nvSpPr>
          <p:spPr>
            <a:xfrm>
              <a:off x="2992135" y="505635"/>
              <a:ext cx="69677" cy="117562"/>
            </a:xfrm>
            <a:custGeom>
              <a:avLst/>
              <a:gdLst>
                <a:gd name="connsiteX0" fmla="*/ 18931 w 69677"/>
                <a:gd name="connsiteY0" fmla="*/ 83360 h 117562"/>
                <a:gd name="connsiteX1" fmla="*/ 34998 w 69677"/>
                <a:gd name="connsiteY1" fmla="*/ 100382 h 117562"/>
                <a:gd name="connsiteX2" fmla="*/ 50746 w 69677"/>
                <a:gd name="connsiteY2" fmla="*/ 83201 h 117562"/>
                <a:gd name="connsiteX3" fmla="*/ 50746 w 69677"/>
                <a:gd name="connsiteY3" fmla="*/ 34680 h 117562"/>
                <a:gd name="connsiteX4" fmla="*/ 69677 w 69677"/>
                <a:gd name="connsiteY4" fmla="*/ 34680 h 117562"/>
                <a:gd name="connsiteX5" fmla="*/ 69677 w 69677"/>
                <a:gd name="connsiteY5" fmla="*/ 83838 h 117562"/>
                <a:gd name="connsiteX6" fmla="*/ 35475 w 69677"/>
                <a:gd name="connsiteY6" fmla="*/ 117563 h 117562"/>
                <a:gd name="connsiteX7" fmla="*/ 0 w 69677"/>
                <a:gd name="connsiteY7" fmla="*/ 83997 h 117562"/>
                <a:gd name="connsiteX8" fmla="*/ 0 w 69677"/>
                <a:gd name="connsiteY8" fmla="*/ 34680 h 117562"/>
                <a:gd name="connsiteX9" fmla="*/ 18931 w 69677"/>
                <a:gd name="connsiteY9" fmla="*/ 34680 h 117562"/>
                <a:gd name="connsiteX10" fmla="*/ 18931 w 69677"/>
                <a:gd name="connsiteY10" fmla="*/ 83360 h 117562"/>
                <a:gd name="connsiteX11" fmla="*/ 18294 w 69677"/>
                <a:gd name="connsiteY11" fmla="*/ 22113 h 117562"/>
                <a:gd name="connsiteX12" fmla="*/ 6998 w 69677"/>
                <a:gd name="connsiteY12" fmla="*/ 11135 h 117562"/>
                <a:gd name="connsiteX13" fmla="*/ 18294 w 69677"/>
                <a:gd name="connsiteY13" fmla="*/ 0 h 117562"/>
                <a:gd name="connsiteX14" fmla="*/ 29588 w 69677"/>
                <a:gd name="connsiteY14" fmla="*/ 11135 h 117562"/>
                <a:gd name="connsiteX15" fmla="*/ 18294 w 69677"/>
                <a:gd name="connsiteY15" fmla="*/ 22113 h 117562"/>
                <a:gd name="connsiteX16" fmla="*/ 51383 w 69677"/>
                <a:gd name="connsiteY16" fmla="*/ 22113 h 117562"/>
                <a:gd name="connsiteX17" fmla="*/ 40089 w 69677"/>
                <a:gd name="connsiteY17" fmla="*/ 11135 h 117562"/>
                <a:gd name="connsiteX18" fmla="*/ 51383 w 69677"/>
                <a:gd name="connsiteY18" fmla="*/ 0 h 117562"/>
                <a:gd name="connsiteX19" fmla="*/ 62680 w 69677"/>
                <a:gd name="connsiteY19" fmla="*/ 11135 h 117562"/>
                <a:gd name="connsiteX20" fmla="*/ 51383 w 69677"/>
                <a:gd name="connsiteY20" fmla="*/ 22113 h 11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677" h="117562">
                  <a:moveTo>
                    <a:pt x="18931" y="83360"/>
                  </a:moveTo>
                  <a:cubicBezTo>
                    <a:pt x="18931" y="94498"/>
                    <a:pt x="24500" y="100382"/>
                    <a:pt x="34998" y="100382"/>
                  </a:cubicBezTo>
                  <a:cubicBezTo>
                    <a:pt x="45340" y="100382"/>
                    <a:pt x="50746" y="94654"/>
                    <a:pt x="50746" y="83201"/>
                  </a:cubicBezTo>
                  <a:lnTo>
                    <a:pt x="50746" y="34680"/>
                  </a:lnTo>
                  <a:lnTo>
                    <a:pt x="69677" y="34680"/>
                  </a:lnTo>
                  <a:lnTo>
                    <a:pt x="69677" y="83838"/>
                  </a:lnTo>
                  <a:cubicBezTo>
                    <a:pt x="69677" y="105155"/>
                    <a:pt x="57747" y="117563"/>
                    <a:pt x="35475" y="117563"/>
                  </a:cubicBezTo>
                  <a:cubicBezTo>
                    <a:pt x="13362" y="117563"/>
                    <a:pt x="0" y="105155"/>
                    <a:pt x="0" y="83997"/>
                  </a:cubicBezTo>
                  <a:lnTo>
                    <a:pt x="0" y="34680"/>
                  </a:lnTo>
                  <a:lnTo>
                    <a:pt x="18931" y="34680"/>
                  </a:lnTo>
                  <a:lnTo>
                    <a:pt x="18931" y="83360"/>
                  </a:lnTo>
                  <a:close/>
                  <a:moveTo>
                    <a:pt x="18294" y="22113"/>
                  </a:moveTo>
                  <a:cubicBezTo>
                    <a:pt x="12248" y="22113"/>
                    <a:pt x="6998" y="17022"/>
                    <a:pt x="6998" y="11135"/>
                  </a:cubicBezTo>
                  <a:cubicBezTo>
                    <a:pt x="6998" y="5248"/>
                    <a:pt x="12248" y="0"/>
                    <a:pt x="18294" y="0"/>
                  </a:cubicBezTo>
                  <a:cubicBezTo>
                    <a:pt x="24338" y="0"/>
                    <a:pt x="29588" y="5248"/>
                    <a:pt x="29588" y="11135"/>
                  </a:cubicBezTo>
                  <a:cubicBezTo>
                    <a:pt x="29591" y="17022"/>
                    <a:pt x="24338" y="22113"/>
                    <a:pt x="18294" y="22113"/>
                  </a:cubicBezTo>
                  <a:close/>
                  <a:moveTo>
                    <a:pt x="51383" y="22113"/>
                  </a:moveTo>
                  <a:cubicBezTo>
                    <a:pt x="45340" y="22113"/>
                    <a:pt x="40089" y="17022"/>
                    <a:pt x="40089" y="11135"/>
                  </a:cubicBezTo>
                  <a:cubicBezTo>
                    <a:pt x="40089" y="5248"/>
                    <a:pt x="45340" y="0"/>
                    <a:pt x="51383" y="0"/>
                  </a:cubicBezTo>
                  <a:cubicBezTo>
                    <a:pt x="57429" y="0"/>
                    <a:pt x="62680" y="5248"/>
                    <a:pt x="62680" y="11135"/>
                  </a:cubicBezTo>
                  <a:cubicBezTo>
                    <a:pt x="62680" y="17022"/>
                    <a:pt x="57429" y="22113"/>
                    <a:pt x="51383" y="22113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ABC37D7B-420B-453B-AE60-341085C03A22}"/>
                </a:ext>
              </a:extLst>
            </p:cNvPr>
            <p:cNvSpPr/>
            <p:nvPr/>
          </p:nvSpPr>
          <p:spPr>
            <a:xfrm>
              <a:off x="3085817" y="538249"/>
              <a:ext cx="48999" cy="83039"/>
            </a:xfrm>
            <a:custGeom>
              <a:avLst/>
              <a:gdLst>
                <a:gd name="connsiteX0" fmla="*/ 48999 w 48999"/>
                <a:gd name="connsiteY0" fmla="*/ 1747 h 83039"/>
                <a:gd name="connsiteX1" fmla="*/ 45976 w 48999"/>
                <a:gd name="connsiteY1" fmla="*/ 21155 h 83039"/>
                <a:gd name="connsiteX2" fmla="*/ 35475 w 48999"/>
                <a:gd name="connsiteY2" fmla="*/ 18610 h 83039"/>
                <a:gd name="connsiteX3" fmla="*/ 18931 w 48999"/>
                <a:gd name="connsiteY3" fmla="*/ 41518 h 83039"/>
                <a:gd name="connsiteX4" fmla="*/ 18931 w 48999"/>
                <a:gd name="connsiteY4" fmla="*/ 83039 h 83039"/>
                <a:gd name="connsiteX5" fmla="*/ 0 w 48999"/>
                <a:gd name="connsiteY5" fmla="*/ 83039 h 83039"/>
                <a:gd name="connsiteX6" fmla="*/ 0 w 48999"/>
                <a:gd name="connsiteY6" fmla="*/ 2066 h 83039"/>
                <a:gd name="connsiteX7" fmla="*/ 18613 w 48999"/>
                <a:gd name="connsiteY7" fmla="*/ 2066 h 83039"/>
                <a:gd name="connsiteX8" fmla="*/ 18613 w 48999"/>
                <a:gd name="connsiteY8" fmla="*/ 12248 h 83039"/>
                <a:gd name="connsiteX9" fmla="*/ 18931 w 48999"/>
                <a:gd name="connsiteY9" fmla="*/ 12248 h 83039"/>
                <a:gd name="connsiteX10" fmla="*/ 40089 w 48999"/>
                <a:gd name="connsiteY10" fmla="*/ 0 h 83039"/>
                <a:gd name="connsiteX11" fmla="*/ 48999 w 48999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9" h="83039">
                  <a:moveTo>
                    <a:pt x="48999" y="1747"/>
                  </a:moveTo>
                  <a:lnTo>
                    <a:pt x="45976" y="21155"/>
                  </a:lnTo>
                  <a:cubicBezTo>
                    <a:pt x="43115" y="19564"/>
                    <a:pt x="39615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4" y="4614"/>
                    <a:pt x="30861" y="0"/>
                    <a:pt x="40089" y="0"/>
                  </a:cubicBezTo>
                  <a:cubicBezTo>
                    <a:pt x="42794" y="-3"/>
                    <a:pt x="46132" y="474"/>
                    <a:pt x="48999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34A11231-12DF-4713-AECD-FE9C5BB86133}"/>
                </a:ext>
              </a:extLst>
            </p:cNvPr>
            <p:cNvSpPr/>
            <p:nvPr/>
          </p:nvSpPr>
          <p:spPr>
            <a:xfrm>
              <a:off x="3150589" y="538249"/>
              <a:ext cx="69680" cy="83042"/>
            </a:xfrm>
            <a:custGeom>
              <a:avLst/>
              <a:gdLst>
                <a:gd name="connsiteX0" fmla="*/ 69680 w 69680"/>
                <a:gd name="connsiteY0" fmla="*/ 83039 h 83042"/>
                <a:gd name="connsiteX1" fmla="*/ 50749 w 69680"/>
                <a:gd name="connsiteY1" fmla="*/ 83039 h 83042"/>
                <a:gd name="connsiteX2" fmla="*/ 50749 w 69680"/>
                <a:gd name="connsiteY2" fmla="*/ 36748 h 83042"/>
                <a:gd name="connsiteX3" fmla="*/ 35793 w 69680"/>
                <a:gd name="connsiteY3" fmla="*/ 17022 h 83042"/>
                <a:gd name="connsiteX4" fmla="*/ 18931 w 69680"/>
                <a:gd name="connsiteY4" fmla="*/ 36589 h 83042"/>
                <a:gd name="connsiteX5" fmla="*/ 18931 w 69680"/>
                <a:gd name="connsiteY5" fmla="*/ 83042 h 83042"/>
                <a:gd name="connsiteX6" fmla="*/ 0 w 69680"/>
                <a:gd name="connsiteY6" fmla="*/ 83042 h 83042"/>
                <a:gd name="connsiteX7" fmla="*/ 0 w 69680"/>
                <a:gd name="connsiteY7" fmla="*/ 2068 h 83042"/>
                <a:gd name="connsiteX8" fmla="*/ 18772 w 69680"/>
                <a:gd name="connsiteY8" fmla="*/ 2068 h 83042"/>
                <a:gd name="connsiteX9" fmla="*/ 18772 w 69680"/>
                <a:gd name="connsiteY9" fmla="*/ 11771 h 83042"/>
                <a:gd name="connsiteX10" fmla="*/ 19087 w 69680"/>
                <a:gd name="connsiteY10" fmla="*/ 11771 h 83042"/>
                <a:gd name="connsiteX11" fmla="*/ 42950 w 69680"/>
                <a:gd name="connsiteY11" fmla="*/ 0 h 83042"/>
                <a:gd name="connsiteX12" fmla="*/ 69677 w 69680"/>
                <a:gd name="connsiteY12" fmla="*/ 32773 h 83042"/>
                <a:gd name="connsiteX13" fmla="*/ 69677 w 69680"/>
                <a:gd name="connsiteY13" fmla="*/ 83039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83042">
                  <a:moveTo>
                    <a:pt x="69680" y="83039"/>
                  </a:moveTo>
                  <a:lnTo>
                    <a:pt x="50749" y="83039"/>
                  </a:lnTo>
                  <a:lnTo>
                    <a:pt x="50749" y="36748"/>
                  </a:lnTo>
                  <a:cubicBezTo>
                    <a:pt x="50749" y="24974"/>
                    <a:pt x="47249" y="17022"/>
                    <a:pt x="35793" y="17022"/>
                  </a:cubicBezTo>
                  <a:cubicBezTo>
                    <a:pt x="22590" y="17022"/>
                    <a:pt x="18931" y="27838"/>
                    <a:pt x="18931" y="36589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87" y="11771"/>
                  </a:lnTo>
                  <a:cubicBezTo>
                    <a:pt x="23860" y="4614"/>
                    <a:pt x="32452" y="0"/>
                    <a:pt x="42950" y="0"/>
                  </a:cubicBezTo>
                  <a:cubicBezTo>
                    <a:pt x="61404" y="0"/>
                    <a:pt x="69677" y="13521"/>
                    <a:pt x="69677" y="32773"/>
                  </a:cubicBezTo>
                  <a:lnTo>
                    <a:pt x="69677" y="8303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8971680A-40C1-4EE7-9A13-6EF7C1C67738}"/>
                </a:ext>
              </a:extLst>
            </p:cNvPr>
            <p:cNvSpPr/>
            <p:nvPr/>
          </p:nvSpPr>
          <p:spPr>
            <a:xfrm>
              <a:off x="3244410" y="502930"/>
              <a:ext cx="75570" cy="120267"/>
            </a:xfrm>
            <a:custGeom>
              <a:avLst/>
              <a:gdLst>
                <a:gd name="connsiteX0" fmla="*/ 75570 w 75570"/>
                <a:gd name="connsiteY0" fmla="*/ 77314 h 120267"/>
                <a:gd name="connsiteX1" fmla="*/ 42479 w 75570"/>
                <a:gd name="connsiteY1" fmla="*/ 120267 h 120267"/>
                <a:gd name="connsiteX2" fmla="*/ 18453 w 75570"/>
                <a:gd name="connsiteY2" fmla="*/ 108974 h 120267"/>
                <a:gd name="connsiteX3" fmla="*/ 18138 w 75570"/>
                <a:gd name="connsiteY3" fmla="*/ 108974 h 120267"/>
                <a:gd name="connsiteX4" fmla="*/ 18138 w 75570"/>
                <a:gd name="connsiteY4" fmla="*/ 118361 h 120267"/>
                <a:gd name="connsiteX5" fmla="*/ 0 w 75570"/>
                <a:gd name="connsiteY5" fmla="*/ 118361 h 120267"/>
                <a:gd name="connsiteX6" fmla="*/ 0 w 75570"/>
                <a:gd name="connsiteY6" fmla="*/ 4773 h 120267"/>
                <a:gd name="connsiteX7" fmla="*/ 18931 w 75570"/>
                <a:gd name="connsiteY7" fmla="*/ 0 h 120267"/>
                <a:gd name="connsiteX8" fmla="*/ 18931 w 75570"/>
                <a:gd name="connsiteY8" fmla="*/ 46772 h 120267"/>
                <a:gd name="connsiteX9" fmla="*/ 19249 w 75570"/>
                <a:gd name="connsiteY9" fmla="*/ 46772 h 120267"/>
                <a:gd name="connsiteX10" fmla="*/ 42953 w 75570"/>
                <a:gd name="connsiteY10" fmla="*/ 35319 h 120267"/>
                <a:gd name="connsiteX11" fmla="*/ 75570 w 75570"/>
                <a:gd name="connsiteY11" fmla="*/ 77314 h 120267"/>
                <a:gd name="connsiteX12" fmla="*/ 56955 w 75570"/>
                <a:gd name="connsiteY12" fmla="*/ 77792 h 120267"/>
                <a:gd name="connsiteX13" fmla="*/ 38024 w 75570"/>
                <a:gd name="connsiteY13" fmla="*/ 52337 h 120267"/>
                <a:gd name="connsiteX14" fmla="*/ 18931 w 75570"/>
                <a:gd name="connsiteY14" fmla="*/ 62836 h 120267"/>
                <a:gd name="connsiteX15" fmla="*/ 18931 w 75570"/>
                <a:gd name="connsiteY15" fmla="*/ 92427 h 120267"/>
                <a:gd name="connsiteX16" fmla="*/ 38180 w 75570"/>
                <a:gd name="connsiteY16" fmla="*/ 103402 h 120267"/>
                <a:gd name="connsiteX17" fmla="*/ 56955 w 75570"/>
                <a:gd name="connsiteY17" fmla="*/ 77792 h 12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570" h="120267">
                  <a:moveTo>
                    <a:pt x="75570" y="77314"/>
                  </a:moveTo>
                  <a:cubicBezTo>
                    <a:pt x="75570" y="103405"/>
                    <a:pt x="62379" y="120267"/>
                    <a:pt x="42479" y="120267"/>
                  </a:cubicBezTo>
                  <a:cubicBezTo>
                    <a:pt x="32296" y="120267"/>
                    <a:pt x="23863" y="115974"/>
                    <a:pt x="18453" y="108974"/>
                  </a:cubicBezTo>
                  <a:lnTo>
                    <a:pt x="18138" y="108974"/>
                  </a:lnTo>
                  <a:lnTo>
                    <a:pt x="18138" y="118361"/>
                  </a:lnTo>
                  <a:lnTo>
                    <a:pt x="0" y="118361"/>
                  </a:lnTo>
                  <a:lnTo>
                    <a:pt x="0" y="4773"/>
                  </a:lnTo>
                  <a:lnTo>
                    <a:pt x="18931" y="0"/>
                  </a:lnTo>
                  <a:lnTo>
                    <a:pt x="18931" y="46772"/>
                  </a:lnTo>
                  <a:lnTo>
                    <a:pt x="19249" y="46772"/>
                  </a:lnTo>
                  <a:cubicBezTo>
                    <a:pt x="24659" y="39612"/>
                    <a:pt x="32929" y="35319"/>
                    <a:pt x="42953" y="35319"/>
                  </a:cubicBezTo>
                  <a:cubicBezTo>
                    <a:pt x="62379" y="35316"/>
                    <a:pt x="75570" y="51065"/>
                    <a:pt x="75570" y="77314"/>
                  </a:cubicBezTo>
                  <a:close/>
                  <a:moveTo>
                    <a:pt x="56955" y="77792"/>
                  </a:moveTo>
                  <a:cubicBezTo>
                    <a:pt x="56955" y="61088"/>
                    <a:pt x="50116" y="52337"/>
                    <a:pt x="38024" y="52337"/>
                  </a:cubicBezTo>
                  <a:cubicBezTo>
                    <a:pt x="30705" y="52337"/>
                    <a:pt x="24821" y="55520"/>
                    <a:pt x="18931" y="62836"/>
                  </a:cubicBezTo>
                  <a:lnTo>
                    <a:pt x="18931" y="92427"/>
                  </a:lnTo>
                  <a:cubicBezTo>
                    <a:pt x="24341" y="99586"/>
                    <a:pt x="30386" y="103402"/>
                    <a:pt x="38180" y="103402"/>
                  </a:cubicBezTo>
                  <a:cubicBezTo>
                    <a:pt x="50431" y="103405"/>
                    <a:pt x="56955" y="94018"/>
                    <a:pt x="56955" y="77792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6DBEAABF-EDE5-4B0F-8E8B-8E8806B92CB4}"/>
                </a:ext>
              </a:extLst>
            </p:cNvPr>
            <p:cNvSpPr/>
            <p:nvPr/>
          </p:nvSpPr>
          <p:spPr>
            <a:xfrm>
              <a:off x="3336585" y="538246"/>
              <a:ext cx="73999" cy="84951"/>
            </a:xfrm>
            <a:custGeom>
              <a:avLst/>
              <a:gdLst>
                <a:gd name="connsiteX0" fmla="*/ 40095 w 73999"/>
                <a:gd name="connsiteY0" fmla="*/ 84951 h 84951"/>
                <a:gd name="connsiteX1" fmla="*/ 0 w 73999"/>
                <a:gd name="connsiteY1" fmla="*/ 42317 h 84951"/>
                <a:gd name="connsiteX2" fmla="*/ 38041 w 73999"/>
                <a:gd name="connsiteY2" fmla="*/ 0 h 84951"/>
                <a:gd name="connsiteX3" fmla="*/ 73999 w 73999"/>
                <a:gd name="connsiteY3" fmla="*/ 41203 h 84951"/>
                <a:gd name="connsiteX4" fmla="*/ 73681 w 73999"/>
                <a:gd name="connsiteY4" fmla="*/ 48999 h 84951"/>
                <a:gd name="connsiteX5" fmla="*/ 19267 w 73999"/>
                <a:gd name="connsiteY5" fmla="*/ 48999 h 84951"/>
                <a:gd name="connsiteX6" fmla="*/ 40269 w 73999"/>
                <a:gd name="connsiteY6" fmla="*/ 68725 h 84951"/>
                <a:gd name="connsiteX7" fmla="*/ 60143 w 73999"/>
                <a:gd name="connsiteY7" fmla="*/ 59179 h 84951"/>
                <a:gd name="connsiteX8" fmla="*/ 71916 w 73999"/>
                <a:gd name="connsiteY8" fmla="*/ 71589 h 84951"/>
                <a:gd name="connsiteX9" fmla="*/ 40095 w 73999"/>
                <a:gd name="connsiteY9" fmla="*/ 84951 h 84951"/>
                <a:gd name="connsiteX10" fmla="*/ 18948 w 73999"/>
                <a:gd name="connsiteY10" fmla="*/ 35157 h 84951"/>
                <a:gd name="connsiteX11" fmla="*/ 55688 w 73999"/>
                <a:gd name="connsiteY11" fmla="*/ 35157 h 84951"/>
                <a:gd name="connsiteX12" fmla="*/ 37723 w 73999"/>
                <a:gd name="connsiteY12" fmla="*/ 15590 h 84951"/>
                <a:gd name="connsiteX13" fmla="*/ 18948 w 73999"/>
                <a:gd name="connsiteY13" fmla="*/ 35157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99" h="84951">
                  <a:moveTo>
                    <a:pt x="40095" y="84951"/>
                  </a:moveTo>
                  <a:cubicBezTo>
                    <a:pt x="16084" y="84951"/>
                    <a:pt x="0" y="67930"/>
                    <a:pt x="0" y="42317"/>
                  </a:cubicBezTo>
                  <a:cubicBezTo>
                    <a:pt x="0" y="17181"/>
                    <a:pt x="15448" y="0"/>
                    <a:pt x="38041" y="0"/>
                  </a:cubicBezTo>
                  <a:cubicBezTo>
                    <a:pt x="59824" y="0"/>
                    <a:pt x="73999" y="16226"/>
                    <a:pt x="73999" y="41203"/>
                  </a:cubicBezTo>
                  <a:cubicBezTo>
                    <a:pt x="73999" y="43908"/>
                    <a:pt x="73826" y="46769"/>
                    <a:pt x="73681" y="48999"/>
                  </a:cubicBezTo>
                  <a:lnTo>
                    <a:pt x="19267" y="48999"/>
                  </a:lnTo>
                  <a:cubicBezTo>
                    <a:pt x="21320" y="61566"/>
                    <a:pt x="28813" y="68725"/>
                    <a:pt x="40269" y="68725"/>
                  </a:cubicBezTo>
                  <a:cubicBezTo>
                    <a:pt x="47732" y="68725"/>
                    <a:pt x="53778" y="65862"/>
                    <a:pt x="60143" y="59179"/>
                  </a:cubicBezTo>
                  <a:lnTo>
                    <a:pt x="71916" y="71589"/>
                  </a:lnTo>
                  <a:cubicBezTo>
                    <a:pt x="62688" y="80656"/>
                    <a:pt x="52361" y="84951"/>
                    <a:pt x="40095" y="84951"/>
                  </a:cubicBezTo>
                  <a:close/>
                  <a:moveTo>
                    <a:pt x="18948" y="35157"/>
                  </a:moveTo>
                  <a:lnTo>
                    <a:pt x="55688" y="35157"/>
                  </a:lnTo>
                  <a:cubicBezTo>
                    <a:pt x="54906" y="22746"/>
                    <a:pt x="48368" y="15590"/>
                    <a:pt x="37723" y="15590"/>
                  </a:cubicBezTo>
                  <a:cubicBezTo>
                    <a:pt x="27222" y="15590"/>
                    <a:pt x="20539" y="22590"/>
                    <a:pt x="18948" y="3515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3BBC428E-F821-48F5-8F9D-B8533E7F50E4}"/>
                </a:ext>
              </a:extLst>
            </p:cNvPr>
            <p:cNvSpPr/>
            <p:nvPr/>
          </p:nvSpPr>
          <p:spPr>
            <a:xfrm>
              <a:off x="3431239" y="538249"/>
              <a:ext cx="49005" cy="83039"/>
            </a:xfrm>
            <a:custGeom>
              <a:avLst/>
              <a:gdLst>
                <a:gd name="connsiteX0" fmla="*/ 49005 w 49005"/>
                <a:gd name="connsiteY0" fmla="*/ 1747 h 83039"/>
                <a:gd name="connsiteX1" fmla="*/ 45997 w 49005"/>
                <a:gd name="connsiteY1" fmla="*/ 21155 h 83039"/>
                <a:gd name="connsiteX2" fmla="*/ 35495 w 49005"/>
                <a:gd name="connsiteY2" fmla="*/ 18610 h 83039"/>
                <a:gd name="connsiteX3" fmla="*/ 18948 w 49005"/>
                <a:gd name="connsiteY3" fmla="*/ 41518 h 83039"/>
                <a:gd name="connsiteX4" fmla="*/ 18948 w 49005"/>
                <a:gd name="connsiteY4" fmla="*/ 83039 h 83039"/>
                <a:gd name="connsiteX5" fmla="*/ 0 w 49005"/>
                <a:gd name="connsiteY5" fmla="*/ 83039 h 83039"/>
                <a:gd name="connsiteX6" fmla="*/ 0 w 49005"/>
                <a:gd name="connsiteY6" fmla="*/ 2066 h 83039"/>
                <a:gd name="connsiteX7" fmla="*/ 18630 w 49005"/>
                <a:gd name="connsiteY7" fmla="*/ 2066 h 83039"/>
                <a:gd name="connsiteX8" fmla="*/ 18630 w 49005"/>
                <a:gd name="connsiteY8" fmla="*/ 12248 h 83039"/>
                <a:gd name="connsiteX9" fmla="*/ 18948 w 49005"/>
                <a:gd name="connsiteY9" fmla="*/ 12248 h 83039"/>
                <a:gd name="connsiteX10" fmla="*/ 40095 w 49005"/>
                <a:gd name="connsiteY10" fmla="*/ 0 h 83039"/>
                <a:gd name="connsiteX11" fmla="*/ 49005 w 49005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5" h="83039">
                  <a:moveTo>
                    <a:pt x="49005" y="1747"/>
                  </a:moveTo>
                  <a:lnTo>
                    <a:pt x="45997" y="21155"/>
                  </a:lnTo>
                  <a:cubicBezTo>
                    <a:pt x="43133" y="19564"/>
                    <a:pt x="39632" y="18610"/>
                    <a:pt x="35495" y="18610"/>
                  </a:cubicBezTo>
                  <a:cubicBezTo>
                    <a:pt x="22449" y="18610"/>
                    <a:pt x="18948" y="29111"/>
                    <a:pt x="18948" y="41518"/>
                  </a:cubicBezTo>
                  <a:lnTo>
                    <a:pt x="18948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30" y="2066"/>
                  </a:lnTo>
                  <a:lnTo>
                    <a:pt x="18630" y="12248"/>
                  </a:lnTo>
                  <a:lnTo>
                    <a:pt x="18948" y="12248"/>
                  </a:lnTo>
                  <a:cubicBezTo>
                    <a:pt x="23230" y="4614"/>
                    <a:pt x="30867" y="0"/>
                    <a:pt x="40095" y="0"/>
                  </a:cubicBezTo>
                  <a:cubicBezTo>
                    <a:pt x="42814" y="-3"/>
                    <a:pt x="46141" y="474"/>
                    <a:pt x="49005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0FBEF870-D1D0-4A88-AE2D-A0D5C4D13D5E}"/>
                </a:ext>
              </a:extLst>
            </p:cNvPr>
            <p:cNvSpPr/>
            <p:nvPr/>
          </p:nvSpPr>
          <p:spPr>
            <a:xfrm>
              <a:off x="3490948" y="538246"/>
              <a:ext cx="75706" cy="115656"/>
            </a:xfrm>
            <a:custGeom>
              <a:avLst/>
              <a:gdLst>
                <a:gd name="connsiteX0" fmla="*/ 21320 w 75706"/>
                <a:gd name="connsiteY0" fmla="*/ 100700 h 115656"/>
                <a:gd name="connsiteX1" fmla="*/ 25457 w 75706"/>
                <a:gd name="connsiteY1" fmla="*/ 100541 h 115656"/>
                <a:gd name="connsiteX2" fmla="*/ 56787 w 75706"/>
                <a:gd name="connsiteY2" fmla="*/ 77473 h 115656"/>
                <a:gd name="connsiteX3" fmla="*/ 56787 w 75706"/>
                <a:gd name="connsiteY3" fmla="*/ 72223 h 115656"/>
                <a:gd name="connsiteX4" fmla="*/ 56642 w 75706"/>
                <a:gd name="connsiteY4" fmla="*/ 72223 h 115656"/>
                <a:gd name="connsiteX5" fmla="*/ 32140 w 75706"/>
                <a:gd name="connsiteY5" fmla="*/ 83520 h 115656"/>
                <a:gd name="connsiteX6" fmla="*/ 0 w 75706"/>
                <a:gd name="connsiteY6" fmla="*/ 42476 h 115656"/>
                <a:gd name="connsiteX7" fmla="*/ 32921 w 75706"/>
                <a:gd name="connsiteY7" fmla="*/ 0 h 115656"/>
                <a:gd name="connsiteX8" fmla="*/ 56787 w 75706"/>
                <a:gd name="connsiteY8" fmla="*/ 11297 h 115656"/>
                <a:gd name="connsiteX9" fmla="*/ 57105 w 75706"/>
                <a:gd name="connsiteY9" fmla="*/ 11297 h 115656"/>
                <a:gd name="connsiteX10" fmla="*/ 57105 w 75706"/>
                <a:gd name="connsiteY10" fmla="*/ 2068 h 115656"/>
                <a:gd name="connsiteX11" fmla="*/ 75706 w 75706"/>
                <a:gd name="connsiteY11" fmla="*/ 2068 h 115656"/>
                <a:gd name="connsiteX12" fmla="*/ 75706 w 75706"/>
                <a:gd name="connsiteY12" fmla="*/ 74769 h 115656"/>
                <a:gd name="connsiteX13" fmla="*/ 27193 w 75706"/>
                <a:gd name="connsiteY13" fmla="*/ 115494 h 115656"/>
                <a:gd name="connsiteX14" fmla="*/ 23230 w 75706"/>
                <a:gd name="connsiteY14" fmla="*/ 115656 h 115656"/>
                <a:gd name="connsiteX15" fmla="*/ 21320 w 75706"/>
                <a:gd name="connsiteY15" fmla="*/ 100700 h 115656"/>
                <a:gd name="connsiteX16" fmla="*/ 18775 w 75706"/>
                <a:gd name="connsiteY16" fmla="*/ 41998 h 115656"/>
                <a:gd name="connsiteX17" fmla="*/ 37694 w 75706"/>
                <a:gd name="connsiteY17" fmla="*/ 67293 h 115656"/>
                <a:gd name="connsiteX18" fmla="*/ 56787 w 75706"/>
                <a:gd name="connsiteY18" fmla="*/ 56633 h 115656"/>
                <a:gd name="connsiteX19" fmla="*/ 56787 w 75706"/>
                <a:gd name="connsiteY19" fmla="*/ 27682 h 115656"/>
                <a:gd name="connsiteX20" fmla="*/ 37549 w 75706"/>
                <a:gd name="connsiteY20" fmla="*/ 17022 h 115656"/>
                <a:gd name="connsiteX21" fmla="*/ 18775 w 75706"/>
                <a:gd name="connsiteY21" fmla="*/ 41998 h 11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706" h="115656">
                  <a:moveTo>
                    <a:pt x="21320" y="100700"/>
                  </a:moveTo>
                  <a:lnTo>
                    <a:pt x="25457" y="100541"/>
                  </a:lnTo>
                  <a:cubicBezTo>
                    <a:pt x="49642" y="99586"/>
                    <a:pt x="56787" y="92745"/>
                    <a:pt x="56787" y="77473"/>
                  </a:cubicBezTo>
                  <a:lnTo>
                    <a:pt x="56787" y="72223"/>
                  </a:lnTo>
                  <a:lnTo>
                    <a:pt x="56642" y="72223"/>
                  </a:lnTo>
                  <a:cubicBezTo>
                    <a:pt x="50914" y="79542"/>
                    <a:pt x="41831" y="83520"/>
                    <a:pt x="32140" y="83520"/>
                  </a:cubicBezTo>
                  <a:cubicBezTo>
                    <a:pt x="12555" y="83520"/>
                    <a:pt x="0" y="67450"/>
                    <a:pt x="0" y="42476"/>
                  </a:cubicBezTo>
                  <a:cubicBezTo>
                    <a:pt x="0" y="16862"/>
                    <a:pt x="13192" y="0"/>
                    <a:pt x="32921" y="0"/>
                  </a:cubicBezTo>
                  <a:cubicBezTo>
                    <a:pt x="42612" y="0"/>
                    <a:pt x="51377" y="4137"/>
                    <a:pt x="56787" y="11297"/>
                  </a:cubicBezTo>
                  <a:lnTo>
                    <a:pt x="57105" y="11297"/>
                  </a:lnTo>
                  <a:lnTo>
                    <a:pt x="57105" y="2068"/>
                  </a:lnTo>
                  <a:lnTo>
                    <a:pt x="75706" y="2068"/>
                  </a:lnTo>
                  <a:lnTo>
                    <a:pt x="75706" y="74769"/>
                  </a:lnTo>
                  <a:cubicBezTo>
                    <a:pt x="75706" y="101018"/>
                    <a:pt x="62370" y="114062"/>
                    <a:pt x="27193" y="115494"/>
                  </a:cubicBezTo>
                  <a:lnTo>
                    <a:pt x="23230" y="115656"/>
                  </a:lnTo>
                  <a:lnTo>
                    <a:pt x="21320" y="100700"/>
                  </a:lnTo>
                  <a:close/>
                  <a:moveTo>
                    <a:pt x="18775" y="41998"/>
                  </a:moveTo>
                  <a:cubicBezTo>
                    <a:pt x="18775" y="57906"/>
                    <a:pt x="25775" y="67293"/>
                    <a:pt x="37694" y="67293"/>
                  </a:cubicBezTo>
                  <a:cubicBezTo>
                    <a:pt x="44868" y="67293"/>
                    <a:pt x="50885" y="63793"/>
                    <a:pt x="56787" y="56633"/>
                  </a:cubicBezTo>
                  <a:lnTo>
                    <a:pt x="56787" y="27682"/>
                  </a:lnTo>
                  <a:cubicBezTo>
                    <a:pt x="51232" y="20681"/>
                    <a:pt x="44868" y="17022"/>
                    <a:pt x="37549" y="17022"/>
                  </a:cubicBezTo>
                  <a:cubicBezTo>
                    <a:pt x="25775" y="17022"/>
                    <a:pt x="18775" y="26091"/>
                    <a:pt x="18775" y="41998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9A6E8BA9-5951-4163-8A80-4621C65DA816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59DAB7DF-1308-4B09-91FE-7DF38D6584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87654828-5D94-4A05-BD5F-25792A149E05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D3F2F75-1623-4F64-97FE-EA0C4D9FABDC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042E0F0-49A6-465F-A607-A4C2EFB54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D612980-2A2D-4E94-8238-9C67C608554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2CE76F8C-9B22-4BB3-B2D6-15EC2A58C7A7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843E82-BEFA-4CF2-BA2F-3C80060D31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4762BE88-2459-479F-84FF-4DF483AA142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04E26F8-EA1A-4C6F-92E1-8F6F98ABFA1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1A8A854C-301D-4327-AEA2-BCC20A8872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A547124-456E-49C6-8FC8-111D0AAFEB7F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3B26B5D-1FEC-45B5-B34A-6A1B50955F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3423A679-4F5C-456E-AB6C-7A18EA3E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69754FAD-5E71-4087-B3E8-0FEC37E0D864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C156EC4-BDB3-4DEA-9B78-E98FCFD2F54B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9E9C384D-D46B-429F-9A97-86F6E3560F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64B7918E-86D1-49EB-8917-1468D42A6E25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750A6733-FD78-4442-98B4-E2BED64B460F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77BB574D-D198-49E4-874D-732C0CBD5BF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67A72ACB-A6A0-450F-A8F3-9CA35EFC5560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4970FA2-8D2D-462F-BD21-BDE052DC582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A7C30986-FB99-416E-BC3E-3BAEC067C1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4CE018F4-A860-49B3-B4CD-A328759F15C6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7C2BACBD-0A67-4A9A-B5DC-10C76F5DE4C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65F81584-9968-42FA-B3A9-1C13CEAE92A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B6D353C6-61DE-4475-8AC6-6D8AF12D49FB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935008F2-D1D5-498F-9932-727B677C0AD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E72FA59-B055-4F1F-8F32-E797C18F96F9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B89FA96C-C88D-4C6A-BE88-F3E3083BC5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CD67028C-ACEA-4E1C-BF3F-B09177D4335E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0585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1A1EC-AE8D-49FC-8770-BEF5AA5BBB90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8EC489F-F71C-4659-9116-2F6E62F5F9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8" y="687598"/>
            <a:ext cx="6844386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5C59997-58CB-4A34-A7D6-744D411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25613776-0F22-42BA-AE5A-1B73727AAD1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323709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8560-36A5-4E8D-803D-41389B24A6F9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024A1079-17C2-45DE-A16B-14C152A08F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6329" y="1631156"/>
            <a:ext cx="5469732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59628F4C-9498-4F7E-80AA-A9A50B3818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318" y="687598"/>
            <a:ext cx="6844386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6791738E-1095-45F8-98E2-D057FFD19CA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326898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F9A8D-0060-4B5F-80A1-C8E118437077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36A777D-D5C6-4E84-A9C9-D0F4836A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D304591F-2FC9-4C29-9FE5-537955E3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318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D0C47385-EF97-44EE-867E-E9365B44CA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07242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E3F53468-6A74-4DFC-93FD-A760B96196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2780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E888C2E5-BE70-41A9-A2DE-FD8C4043AF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318" y="687598"/>
            <a:ext cx="6844386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86333803-0B38-4F61-95AE-49DCFFD7FB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183881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8560-36A5-4E8D-803D-41389B24A6F9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59628F4C-9498-4F7E-80AA-A9A50B3818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318" y="687598"/>
            <a:ext cx="6844386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8D50DB04-91D7-4C23-96CE-09E0502D14C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2667695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8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8560-36A5-4E8D-803D-41389B24A6F9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6331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59628F4C-9498-4F7E-80AA-A9A50B3818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318" y="687598"/>
            <a:ext cx="6844386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1C6D487A-3469-4A14-880C-0C0352BFC29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183635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E0F21F6-5708-431E-9792-8037875AA68C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Freihandform: Form 65">
            <a:extLst>
              <a:ext uri="{FF2B5EF4-FFF2-40B4-BE49-F238E27FC236}">
                <a16:creationId xmlns:a16="http://schemas.microsoft.com/office/drawing/2014/main" id="{A53AF85A-5AD4-4DC8-8FF8-07E3E12A9B06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4ED806-CB19-40CC-A79A-590CC1E2001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4AAF1C65-9B2D-4CC2-AC17-D265DC4D73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A82F2D7-59C8-4661-B851-DC008AA6297D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11FD6C4-2ACB-4F36-A3BA-68BAE793E096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79170BC-C4E0-4FC8-93EA-CB17C93272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F57888-5707-459D-94AC-235CE0EBEDD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03014F4-59EC-4961-A29D-259A33C423B3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D8E14DC-3898-4BA1-91EA-46ADC917A5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1BB5C6B-8FE1-44A4-AE66-C1DB01AE301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991022-C87B-4402-BF68-CD3ED59D5D85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39873FE-8996-424A-94FE-EEEEC0A7B6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04C5416-0A35-4C8C-8975-2F5057F69C4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F9A881D-D6E0-4814-9AA3-AAF6697A62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ECA5DFD-01F8-49BC-9DE9-EE577F9B40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348451A-09A8-4D76-AA86-13CB9E640770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24DF2EB-9047-4DDA-A12A-4BAC4962F78F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690A038D-AD14-4251-A0A9-22A5F6713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9E3D1027-C73A-4F88-AB8D-55680AB053E7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6244944-3F97-4474-9D4A-3D31BFBC3DF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97182CE3-E874-4552-B5B3-4076C99089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FE6B92B-AC01-4482-A6E7-400EF0E7F9ED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EC5B3E5-86C1-4027-A74F-789345DFA68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7B62256D-25C9-4899-8A3A-7970EB4706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9A2699B-FFE8-4320-BD7A-68D214D9A58B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1A9EBBA-C118-4592-8B41-99FA797C19C4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45C123C4-4121-4372-95DF-DC232FC6A3E1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0C304B0-38F3-48B3-A23F-BE3EEAF774D6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609601-D94C-4D05-A7EF-EBA9D6ACA00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2CEB042-C849-4BE4-A0F0-03828777E713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A58E387D-7C2C-4001-94B6-8372A7A130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9EC0E69-66B7-4E97-B0AC-9CFA0DDEC604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6604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60" r:id="rId4"/>
    <p:sldLayoutId id="2147483651" r:id="rId5"/>
    <p:sldLayoutId id="2147483652" r:id="rId6"/>
    <p:sldLayoutId id="2147483656" r:id="rId7"/>
    <p:sldLayoutId id="2147483668" r:id="rId8"/>
    <p:sldLayoutId id="2147483669" r:id="rId9"/>
    <p:sldLayoutId id="2147483666" r:id="rId10"/>
    <p:sldLayoutId id="2147483653" r:id="rId11"/>
    <p:sldLayoutId id="2147483654" r:id="rId12"/>
    <p:sldLayoutId id="2147483655" r:id="rId13"/>
    <p:sldLayoutId id="2147483661" r:id="rId14"/>
    <p:sldLayoutId id="2147483671" r:id="rId15"/>
    <p:sldLayoutId id="2147483665" r:id="rId16"/>
    <p:sldLayoutId id="2147483658" r:id="rId17"/>
    <p:sldLayoutId id="2147483657" r:id="rId18"/>
    <p:sldLayoutId id="2147483670" r:id="rId19"/>
    <p:sldLayoutId id="2147483659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orient="horz" pos="187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  <p15:guide id="9" orient="horz" pos="4178" userDrawn="1">
          <p15:clr>
            <a:srgbClr val="F26B43"/>
          </p15:clr>
        </p15:guide>
        <p15:guide id="10" pos="3908" userDrawn="1">
          <p15:clr>
            <a:srgbClr val="F26B43"/>
          </p15:clr>
        </p15:guide>
        <p15:guide id="11" pos="37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3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emf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emf"/><Relationship Id="rId10" Type="http://schemas.openxmlformats.org/officeDocument/2006/relationships/image" Target="../media/image80.emf"/><Relationship Id="rId4" Type="http://schemas.openxmlformats.org/officeDocument/2006/relationships/image" Target="../media/image74.emf"/><Relationship Id="rId9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 descr="Ein Bild, das Szene, Weg, Straße, Autobahn enthält.&#10;&#10;Automatisch generierte Beschreibung">
            <a:extLst>
              <a:ext uri="{FF2B5EF4-FFF2-40B4-BE49-F238E27FC236}">
                <a16:creationId xmlns:a16="http://schemas.microsoft.com/office/drawing/2014/main" id="{F102349E-C0CB-48C9-B45D-93A90199EA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2" b="4329"/>
          <a:stretch/>
        </p:blipFill>
        <p:spPr>
          <a:xfrm>
            <a:off x="0" y="1628775"/>
            <a:ext cx="12192000" cy="5229226"/>
          </a:xfr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D44D469-FD26-446B-B7AB-5D6EB4DDC5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" y="1628775"/>
            <a:ext cx="12192000" cy="5229225"/>
          </a:xfrm>
        </p:spPr>
        <p:txBody>
          <a:bodyPr/>
          <a:lstStyle/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Master’s Thesis in Physics Presentation</a:t>
            </a:r>
          </a:p>
          <a:p>
            <a:pPr algn="ctr"/>
            <a:endParaRPr lang="en-US" sz="2800" dirty="0"/>
          </a:p>
          <a:p>
            <a:r>
              <a:rPr lang="en-US" sz="2800" dirty="0"/>
              <a:t>				Christian Neureuter </a:t>
            </a:r>
          </a:p>
          <a:p>
            <a:endParaRPr lang="de-DE" sz="280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F67DDAB-A029-4F51-840C-C39A868C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09" y="1808759"/>
            <a:ext cx="10562379" cy="1301703"/>
          </a:xfrm>
        </p:spPr>
        <p:txBody>
          <a:bodyPr/>
          <a:lstStyle/>
          <a:p>
            <a:pPr algn="ctr"/>
            <a:r>
              <a:rPr lang="de-DE" sz="4000" dirty="0"/>
              <a:t>Inverse Design </a:t>
            </a:r>
            <a:r>
              <a:rPr lang="de-DE" sz="4000" dirty="0" err="1"/>
              <a:t>of</a:t>
            </a:r>
            <a:r>
              <a:rPr lang="de-DE" sz="4000" dirty="0"/>
              <a:t> Non-</a:t>
            </a:r>
            <a:r>
              <a:rPr lang="de-DE" sz="4000" dirty="0" err="1"/>
              <a:t>Periodic</a:t>
            </a:r>
            <a:r>
              <a:rPr lang="de-DE" sz="4000" dirty="0"/>
              <a:t> Dual-Pillar </a:t>
            </a:r>
            <a:br>
              <a:rPr lang="de-DE" sz="4000" dirty="0"/>
            </a:br>
            <a:r>
              <a:rPr lang="de-DE" sz="4000" dirty="0" err="1"/>
              <a:t>Structures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</a:t>
            </a:r>
            <a:r>
              <a:rPr lang="de-DE" sz="4000" dirty="0" err="1"/>
              <a:t>Dielectric</a:t>
            </a:r>
            <a:r>
              <a:rPr lang="de-DE" sz="4000" dirty="0"/>
              <a:t> Laser </a:t>
            </a:r>
            <a:r>
              <a:rPr lang="de-DE" sz="4000" dirty="0" err="1"/>
              <a:t>Acceleration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0045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8EBECAE-EC10-6912-40FF-6248BF9D6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565" y="3187765"/>
            <a:ext cx="5058481" cy="149563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 Method and Inverse Design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82B4F6-E995-4C74-8D86-2C6C79C64FE4}"/>
              </a:ext>
            </a:extLst>
          </p:cNvPr>
          <p:cNvSpPr txBox="1"/>
          <p:nvPr/>
        </p:nvSpPr>
        <p:spPr>
          <a:xfrm>
            <a:off x="648586" y="1584251"/>
            <a:ext cx="11005119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Generalized Adjoint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9DBE70-3ABD-E7E9-996B-2AEDDB2C5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208" y="3336088"/>
            <a:ext cx="2425825" cy="819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F001C2-A735-0906-253A-710D02D85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494" y="2335483"/>
            <a:ext cx="3839111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2.91667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 Method and Inverse Design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8450FAE-5E9E-4F06-9A75-2C10461B2EA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82B4F6-E995-4C74-8D86-2C6C79C64FE4}"/>
              </a:ext>
            </a:extLst>
          </p:cNvPr>
          <p:cNvSpPr txBox="1"/>
          <p:nvPr/>
        </p:nvSpPr>
        <p:spPr>
          <a:xfrm>
            <a:off x="648586" y="1584251"/>
            <a:ext cx="11005119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Adjoint Method for DLA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9D4F42-1048-7116-6BE8-9064FFF78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00" y="1943624"/>
            <a:ext cx="9602540" cy="752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3A269B-C364-F8C4-C97D-84CB5989E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422" y="2553397"/>
            <a:ext cx="4639322" cy="1314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6EF3F4-2124-3444-2B91-89AB84A31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253" y="3767126"/>
            <a:ext cx="4591691" cy="905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CDA500-AB11-0AAD-D6BF-4D18AE2F9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738" y="4704092"/>
            <a:ext cx="2791215" cy="800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02F493-C089-D7DE-609E-9DE3BA78C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276" y="5322355"/>
            <a:ext cx="6212138" cy="1374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B1759F-E486-215A-AE1B-861181E662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3210" y="3419089"/>
            <a:ext cx="3010320" cy="10383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3E8D67-441F-B56A-2512-99BB6A779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2999" y="4536656"/>
            <a:ext cx="3924691" cy="128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-0.00781 -0.5094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-2548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 Method and Inverse Design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8450FAE-5E9E-4F06-9A75-2C10461B2EA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82B4F6-E995-4C74-8D86-2C6C79C64FE4}"/>
              </a:ext>
            </a:extLst>
          </p:cNvPr>
          <p:cNvSpPr txBox="1"/>
          <p:nvPr/>
        </p:nvSpPr>
        <p:spPr>
          <a:xfrm>
            <a:off x="648586" y="1584251"/>
            <a:ext cx="11005119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Cost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E9C00-0CD1-D13A-F33C-3F43EF641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166" y="1984985"/>
            <a:ext cx="7401958" cy="2762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70055-6552-77D5-ECEF-84D3FABEF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598" y="4670259"/>
            <a:ext cx="7706801" cy="895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6A1965-8630-8B6B-EF4F-0E21E8195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574" y="3334208"/>
            <a:ext cx="3600953" cy="1257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35DB40-C120-E064-81DF-180E5EAD0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86" y="5871568"/>
            <a:ext cx="11279174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0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 Method and Inverse Design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8450FAE-5E9E-4F06-9A75-2C10461B2EA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82B4F6-E995-4C74-8D86-2C6C79C64FE4}"/>
              </a:ext>
            </a:extLst>
          </p:cNvPr>
          <p:cNvSpPr txBox="1"/>
          <p:nvPr/>
        </p:nvSpPr>
        <p:spPr>
          <a:xfrm>
            <a:off x="648586" y="1584251"/>
            <a:ext cx="11005119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Adjoint Source and Adjoint Phase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2299D-A9FC-0603-251F-72EDDAF65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081" y="2061915"/>
            <a:ext cx="7382905" cy="971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F22CC-3205-5A13-D01F-797059219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326" y="1966652"/>
            <a:ext cx="8945223" cy="2962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12CDF1-F379-5208-B786-6ADD3941F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047" y="4894554"/>
            <a:ext cx="2239953" cy="4602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3E3F75-3DF6-E6E5-82D8-B14C74357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2733" y="2080967"/>
            <a:ext cx="2629267" cy="1267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C297E3-0617-7D52-88C2-A9ACF47186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47" r="15998"/>
          <a:stretch/>
        </p:blipFill>
        <p:spPr>
          <a:xfrm>
            <a:off x="8751458" y="4542117"/>
            <a:ext cx="3226663" cy="12860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302738-FD16-B06E-C6C3-0474675E77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377" y="5522247"/>
            <a:ext cx="11441122" cy="9716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40A94C-E226-8C1A-1896-07025A7ED6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8221" y="2583374"/>
            <a:ext cx="4105848" cy="10669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47FCBF-7B5C-9749-61E6-DFEC5D6859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2331" y="3837168"/>
            <a:ext cx="4553585" cy="1019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D4D889-BCDE-EDC6-AF82-7D9F53F250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7261" y="3462284"/>
            <a:ext cx="3282814" cy="107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2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-0.16928 -0.0034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 Method and Inverse Design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82B4F6-E995-4C74-8D86-2C6C79C64FE4}"/>
              </a:ext>
            </a:extLst>
          </p:cNvPr>
          <p:cNvSpPr txBox="1"/>
          <p:nvPr/>
        </p:nvSpPr>
        <p:spPr>
          <a:xfrm>
            <a:off x="648586" y="1584251"/>
            <a:ext cx="11005119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Adjoint Inverse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D29C47-C73F-8239-91EC-7AEFE2BD3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916" y="1274839"/>
            <a:ext cx="4353533" cy="1381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6DE245-ABDE-2102-A530-AF68BBE5E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320" y="2615355"/>
            <a:ext cx="2972215" cy="14384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85A354-343A-2B4D-2D3B-69FBB705C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605" y="3801310"/>
            <a:ext cx="3801005" cy="30566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2BC531-BD72-A5A1-29D9-1C49711A0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9192" y="1274839"/>
            <a:ext cx="5048955" cy="1629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F4ECD1-EB95-D191-8296-724FFF37F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959" y="1909680"/>
            <a:ext cx="9962372" cy="18259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930867-E0DD-8FBF-6F20-F75DD8D54A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136986"/>
            <a:ext cx="12192000" cy="165716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D982C16-1AE6-1CC3-F382-D27198FC7D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1400" y="3683433"/>
            <a:ext cx="4944165" cy="12384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8B560C-0CC9-BE04-4ECC-647C9872E5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1897" y="4821054"/>
            <a:ext cx="8383170" cy="152421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ED2303B-B2B7-90E6-E8CD-C052E96FCAEF}"/>
              </a:ext>
            </a:extLst>
          </p:cNvPr>
          <p:cNvSpPr/>
          <p:nvPr/>
        </p:nvSpPr>
        <p:spPr>
          <a:xfrm>
            <a:off x="4471987" y="2205993"/>
            <a:ext cx="642938" cy="66336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6ADA51-3D40-67A8-8E87-655DF9006F15}"/>
              </a:ext>
            </a:extLst>
          </p:cNvPr>
          <p:cNvSpPr/>
          <p:nvPr/>
        </p:nvSpPr>
        <p:spPr>
          <a:xfrm>
            <a:off x="2857002" y="2899867"/>
            <a:ext cx="642938" cy="66336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98A382A-E4FC-CD44-6B70-A094DBBBF5EC}"/>
              </a:ext>
            </a:extLst>
          </p:cNvPr>
          <p:cNvSpPr/>
          <p:nvPr/>
        </p:nvSpPr>
        <p:spPr>
          <a:xfrm>
            <a:off x="6796193" y="2672523"/>
            <a:ext cx="720721" cy="45862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BBDD97-680A-E57D-16F6-BA0B74410F9C}"/>
              </a:ext>
            </a:extLst>
          </p:cNvPr>
          <p:cNvSpPr/>
          <p:nvPr/>
        </p:nvSpPr>
        <p:spPr>
          <a:xfrm>
            <a:off x="8390828" y="2702294"/>
            <a:ext cx="832390" cy="441952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1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 Method and Inverse Design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82B4F6-E995-4C74-8D86-2C6C79C64FE4}"/>
              </a:ext>
            </a:extLst>
          </p:cNvPr>
          <p:cNvSpPr txBox="1"/>
          <p:nvPr/>
        </p:nvSpPr>
        <p:spPr>
          <a:xfrm>
            <a:off x="648586" y="1584251"/>
            <a:ext cx="11005119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Adjoint Inverse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8F189-5708-8F9D-8B78-6A507E680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85" y="2003653"/>
            <a:ext cx="5077534" cy="1552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4DA38C-E45E-1010-6CAB-4142A332A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36" y="3773089"/>
            <a:ext cx="3696216" cy="971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02ECD3-7D6E-D7DE-3093-EC61EAB64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289" y="4961420"/>
            <a:ext cx="6811326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6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 Method and Inverse Design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82B4F6-E995-4C74-8D86-2C6C79C64FE4}"/>
              </a:ext>
            </a:extLst>
          </p:cNvPr>
          <p:cNvSpPr txBox="1"/>
          <p:nvPr/>
        </p:nvSpPr>
        <p:spPr>
          <a:xfrm>
            <a:off x="648586" y="1584251"/>
            <a:ext cx="11005119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Non-Periodicity in the Adjoint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33D7F-CD2A-6230-4546-5D30423654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4" y="2089678"/>
            <a:ext cx="12192000" cy="2917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9DC0B9-C9E1-A554-86D1-113CC20BC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740" y="3033627"/>
            <a:ext cx="8857922" cy="14669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2DA2FF-50C1-FBB1-EF36-3074E6DF8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4032" y="4406892"/>
            <a:ext cx="6449487" cy="19779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A0417E-369F-4361-A6D8-F9E93D090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969" y="6185483"/>
            <a:ext cx="11178508" cy="5452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766ACD-8FAC-9C5F-58FB-D22491C3E7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0535" y="3016070"/>
            <a:ext cx="6220693" cy="9335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74F600-1533-3796-5272-D0390836E3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2224" y="3853570"/>
            <a:ext cx="3610479" cy="7430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DD16FF-556C-05A6-F298-57D3D4E6C8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2458" y="1901532"/>
            <a:ext cx="5811061" cy="16766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7CEC85-BB9F-83F8-1381-F1A6B39ADA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0510" y="4341425"/>
            <a:ext cx="3419952" cy="10002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A49F7A-5A0F-EDBE-74FD-FA7C28D833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242155" y="3453476"/>
            <a:ext cx="1560723" cy="1104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09FE4F0-A223-051B-A6BC-C158523D16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44" y="3548338"/>
            <a:ext cx="12192000" cy="359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7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5FE884-AD6A-240B-0321-D538A24D0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489" y="1948466"/>
            <a:ext cx="6121021" cy="45813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4227AC-D063-EC58-37B2-EB0581366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" y="1969630"/>
            <a:ext cx="6610968" cy="4499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166BE7-F10A-7119-EECB-94FA7E5CA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299" y="1896581"/>
            <a:ext cx="4506209" cy="450620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82B4F6-E995-4C74-8D86-2C6C79C64FE4}"/>
              </a:ext>
            </a:extLst>
          </p:cNvPr>
          <p:cNvSpPr txBox="1"/>
          <p:nvPr/>
        </p:nvSpPr>
        <p:spPr>
          <a:xfrm>
            <a:off x="648586" y="1584251"/>
            <a:ext cx="11005119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Gradient Descent, Constrained Optimization, and Non-Convex Parameter 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4707DA-39B1-3A24-9E05-9B6BC70653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10" y="1995655"/>
            <a:ext cx="5118477" cy="45045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978659-3168-B5D9-69CF-D7ADF35F95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1"/>
          <a:stretch/>
        </p:blipFill>
        <p:spPr>
          <a:xfrm>
            <a:off x="3591906" y="1878847"/>
            <a:ext cx="5118477" cy="437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9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Design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56526-39EF-F11D-AA8E-19134B56A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1" y="0"/>
            <a:ext cx="603699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E4A783-8EDA-5597-2EE7-297012769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249" y="1754015"/>
            <a:ext cx="5883604" cy="4780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0970E4-1930-162F-F028-83A5EC5FA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701" y="1271122"/>
            <a:ext cx="8078598" cy="51426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5A71D2-D2C9-416F-01FF-9541C796D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989" y="1288228"/>
            <a:ext cx="8748021" cy="518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2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Design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9D0E8E-D7DD-5D99-12D1-86F4F3462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40" y="1388155"/>
            <a:ext cx="11948519" cy="3155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27823-0E3C-5B17-9F1F-90B8753F6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39" y="1388155"/>
            <a:ext cx="11948519" cy="35507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85FF9E-6C23-A83E-876E-EDA1B4607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96" y="1498562"/>
            <a:ext cx="12192000" cy="27121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802556-FA58-C451-4B84-82A9E7161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39" y="1388155"/>
            <a:ext cx="12192000" cy="30753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3CC532-0D77-64E8-B521-5696F64BF2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8595" y="4855308"/>
            <a:ext cx="2467319" cy="8859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1B5A6F-E83E-AF20-F93C-F73426799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1755" y="2749635"/>
            <a:ext cx="6182588" cy="11812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24701F-AC36-5B67-944C-1A88836CCD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079" y="3871613"/>
            <a:ext cx="11918180" cy="20001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9B3DA2-942A-594D-AE78-19D2CE911A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190665"/>
            <a:ext cx="12192000" cy="31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0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6" descr="Ein Bild, das Szene, Weg, Straße, Autobahn enthält.&#10;&#10;Automatisch generierte Beschreibung">
            <a:extLst>
              <a:ext uri="{FF2B5EF4-FFF2-40B4-BE49-F238E27FC236}">
                <a16:creationId xmlns:a16="http://schemas.microsoft.com/office/drawing/2014/main" id="{2E79D37D-8672-40A6-A7F3-4AF8C0FA26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2" b="4329"/>
          <a:stretch/>
        </p:blipFill>
        <p:spPr>
          <a:xfrm>
            <a:off x="0" y="1628775"/>
            <a:ext cx="12192000" cy="5229226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511C903-3081-41A4-8C21-49A6BAF0E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1628775"/>
            <a:ext cx="12192000" cy="52292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F721586-3090-4DCB-A125-5B6AC1999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7126" y="1261766"/>
            <a:ext cx="11157745" cy="312330"/>
          </a:xfrm>
        </p:spPr>
        <p:txBody>
          <a:bodyPr/>
          <a:lstStyle/>
          <a:p>
            <a:pPr algn="ctr"/>
            <a:r>
              <a:rPr lang="en-US" sz="2000" b="0" dirty="0">
                <a:latin typeface="+mn-lt"/>
              </a:rPr>
              <a:t>What I thought doing this project would be like:</a:t>
            </a:r>
            <a:endParaRPr lang="de-DE" sz="2000" b="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511CA-60AB-3AA0-0074-4420EE746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989" y="1621897"/>
            <a:ext cx="3785214" cy="2307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1BF06C-DC08-8BDE-CFD9-60378C88D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242" y="4550485"/>
            <a:ext cx="3765961" cy="2307515"/>
          </a:xfrm>
          <a:prstGeom prst="rect">
            <a:avLst/>
          </a:prstGeom>
        </p:spPr>
      </p:pic>
      <p:sp>
        <p:nvSpPr>
          <p:cNvPr id="6" name="Textplatzhalter 11">
            <a:extLst>
              <a:ext uri="{FF2B5EF4-FFF2-40B4-BE49-F238E27FC236}">
                <a16:creationId xmlns:a16="http://schemas.microsoft.com/office/drawing/2014/main" id="{0FE0473C-E868-D481-3F05-622D833C416D}"/>
              </a:ext>
            </a:extLst>
          </p:cNvPr>
          <p:cNvSpPr txBox="1">
            <a:spLocks/>
          </p:cNvSpPr>
          <p:nvPr/>
        </p:nvSpPr>
        <p:spPr>
          <a:xfrm>
            <a:off x="537349" y="4054285"/>
            <a:ext cx="11157745" cy="312330"/>
          </a:xfrm>
          <a:prstGeom prst="rect">
            <a:avLst/>
          </a:prstGeom>
        </p:spPr>
        <p:txBody>
          <a:bodyPr vert="horz" wrap="square" lIns="0" tIns="0" rIns="360000" bIns="0" rtlCol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48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0" dirty="0">
                <a:latin typeface="+mn-lt"/>
              </a:rPr>
              <a:t>What it was actually like:</a:t>
            </a:r>
          </a:p>
        </p:txBody>
      </p:sp>
    </p:spTree>
    <p:extLst>
      <p:ext uri="{BB962C8B-B14F-4D97-AF65-F5344CB8AC3E}">
        <p14:creationId xmlns:p14="http://schemas.microsoft.com/office/powerpoint/2010/main" val="195046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AE619-2313-A8D8-0B79-5C1169C33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258" y="1411534"/>
            <a:ext cx="5948398" cy="49884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36C360-A203-2FA5-095C-67DF9FB45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825" y="1304660"/>
            <a:ext cx="4250672" cy="52555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FCD781-05D0-D7CB-14D9-C078CC301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3" y="2058932"/>
            <a:ext cx="6438273" cy="4132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3B0065-6765-459D-73C0-4600C339D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873" y="2236559"/>
            <a:ext cx="2429214" cy="581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247918-59B6-B466-A5A3-184596058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2820" y="2817665"/>
            <a:ext cx="3553321" cy="4953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5097C1-EAE2-ACDD-8D90-568AF4D87E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9817" y="3296398"/>
            <a:ext cx="8259328" cy="6954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66078B-8172-BAF4-16E2-639700B22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8556" y="1791112"/>
            <a:ext cx="6427536" cy="42826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F99707-EC17-4151-907A-E352955373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762" y="1367945"/>
            <a:ext cx="6612476" cy="51289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86082AF-4C69-36B7-F060-9679267E6D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4949" y="1532006"/>
            <a:ext cx="10317015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2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D3F2B4-2439-428C-B909-28FB92264E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76" b="3007"/>
          <a:stretch/>
        </p:blipFill>
        <p:spPr>
          <a:xfrm>
            <a:off x="4439798" y="1"/>
            <a:ext cx="3316077" cy="11682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3CDC0A-F204-E3ED-7640-7A21817AF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18" y="1533124"/>
            <a:ext cx="11050542" cy="49727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771C1F-EF5F-2A0E-58E5-10E9DBE9F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667" y="0"/>
            <a:ext cx="2846768" cy="11882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2D3F1A-7F4A-E19C-359A-6B760AE35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385" y="1297038"/>
            <a:ext cx="8255230" cy="52066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999392-A3E6-9F51-C2E7-76D3A13DC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0205" y="-12290"/>
            <a:ext cx="2846768" cy="12005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451D79C-AB94-CFF3-B91B-3D60542072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5037" y="1366306"/>
            <a:ext cx="8386027" cy="50681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E9A50B0-5F78-2D70-E76B-44068C1EDA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0205" y="0"/>
            <a:ext cx="2846768" cy="12005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83F5398-2B38-C5A1-51E1-33D19A0AB2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5834" y="1410008"/>
            <a:ext cx="8255230" cy="5088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DDD861A-B951-2146-A67A-64FC753306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4667" y="-17161"/>
            <a:ext cx="2902306" cy="120058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D486DF7-8177-1A3A-9DAF-B1EACC227D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89571" y="1366306"/>
            <a:ext cx="8448966" cy="508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1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72AB1A-F562-BC7B-C85F-2DA4CD1AF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47" y="1363993"/>
            <a:ext cx="10028168" cy="4968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450465-B9B1-388B-9BAD-16291E2BC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35" y="1274972"/>
            <a:ext cx="12192000" cy="52798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E75B51-B4B7-1B7A-E3E7-73279CE97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283" y="1363993"/>
            <a:ext cx="8128095" cy="5012325"/>
          </a:xfrm>
          <a:prstGeom prst="rect">
            <a:avLst/>
          </a:prstGeom>
        </p:spPr>
      </p:pic>
      <p:pic>
        <p:nvPicPr>
          <p:cNvPr id="11" name="Picture 10" descr="Chart, diagram, funnel chart&#10;&#10;Description automatically generated">
            <a:extLst>
              <a:ext uri="{FF2B5EF4-FFF2-40B4-BE49-F238E27FC236}">
                <a16:creationId xmlns:a16="http://schemas.microsoft.com/office/drawing/2014/main" id="{BBE52E35-1A12-BE5D-22F1-A173BC589E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130" y="4788487"/>
            <a:ext cx="7772400" cy="1737126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8C6ECAA-8445-A9A5-0C80-7E659202E8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7684"/>
            <a:ext cx="12191999" cy="254000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62319CA-8BC3-1F7B-753D-657F47C6A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130" y="1359617"/>
            <a:ext cx="7772400" cy="362917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28A22C-E159-6C10-2828-86E5935EDB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3464" y="1462973"/>
            <a:ext cx="8165072" cy="4955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C5A01A-A4C2-1A05-6B63-B2AC7E9A32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5892" y="1462973"/>
            <a:ext cx="10077523" cy="470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2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Issues with the Adjoint Method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82B4F6-E995-4C74-8D86-2C6C79C64FE4}"/>
              </a:ext>
            </a:extLst>
          </p:cNvPr>
          <p:cNvSpPr txBox="1"/>
          <p:nvPr/>
        </p:nvSpPr>
        <p:spPr>
          <a:xfrm>
            <a:off x="648586" y="1584251"/>
            <a:ext cx="11005119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Asymmetry and Non</a:t>
            </a:r>
            <a:r>
              <a:rPr lang="en-US" sz="2000">
                <a:solidFill>
                  <a:prstClr val="black"/>
                </a:solidFill>
                <a:latin typeface="Arial"/>
              </a:rPr>
              <a:t>-Periodicity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9CC0D-96F9-FFB4-0731-B964992E7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736" y="3200677"/>
            <a:ext cx="1590897" cy="866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F041BD-CE26-177F-68D4-182AF949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821" y="3338809"/>
            <a:ext cx="1543265" cy="590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92FA2-4330-182C-50FC-595C4DC96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446" y="3153423"/>
            <a:ext cx="6020640" cy="9621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B0C23B-07D7-98D4-72E5-392408A5F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623" y="2495728"/>
            <a:ext cx="9354856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8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Possible Solutions to Adjoint Inverse Design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82B4F6-E995-4C74-8D86-2C6C79C64FE4}"/>
              </a:ext>
            </a:extLst>
          </p:cNvPr>
          <p:cNvSpPr txBox="1"/>
          <p:nvPr/>
        </p:nvSpPr>
        <p:spPr>
          <a:xfrm>
            <a:off x="648586" y="1584251"/>
            <a:ext cx="11005119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Asymmetry and Non</a:t>
            </a:r>
            <a:r>
              <a:rPr lang="en-US" sz="2000" dirty="0">
                <a:solidFill>
                  <a:prstClr val="black"/>
                </a:solidFill>
                <a:latin typeface="Arial"/>
              </a:rPr>
              <a:t>-Periodicity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9DE0DC-CB5E-C602-B788-291FDB3AE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70" y="1953731"/>
            <a:ext cx="11174384" cy="443927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3F3642CF-7F29-18A3-26E5-488246418A34}"/>
              </a:ext>
            </a:extLst>
          </p:cNvPr>
          <p:cNvSpPr/>
          <p:nvPr/>
        </p:nvSpPr>
        <p:spPr>
          <a:xfrm rot="16200000">
            <a:off x="-412074" y="2313457"/>
            <a:ext cx="4539239" cy="514694"/>
          </a:xfrm>
          <a:custGeom>
            <a:avLst/>
            <a:gdLst>
              <a:gd name="connsiteX0" fmla="*/ 0 w 8268617"/>
              <a:gd name="connsiteY0" fmla="*/ 1743078 h 1847620"/>
              <a:gd name="connsiteX1" fmla="*/ 2128838 w 8268617"/>
              <a:gd name="connsiteY1" fmla="*/ 1657353 h 1847620"/>
              <a:gd name="connsiteX2" fmla="*/ 3800475 w 8268617"/>
              <a:gd name="connsiteY2" fmla="*/ 3 h 1847620"/>
              <a:gd name="connsiteX3" fmla="*/ 5772150 w 8268617"/>
              <a:gd name="connsiteY3" fmla="*/ 1643066 h 1847620"/>
              <a:gd name="connsiteX4" fmla="*/ 7972425 w 8268617"/>
              <a:gd name="connsiteY4" fmla="*/ 1785941 h 1847620"/>
              <a:gd name="connsiteX5" fmla="*/ 8186738 w 8268617"/>
              <a:gd name="connsiteY5" fmla="*/ 1785941 h 184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68617" h="1847620">
                <a:moveTo>
                  <a:pt x="0" y="1743078"/>
                </a:moveTo>
                <a:cubicBezTo>
                  <a:pt x="747713" y="1845471"/>
                  <a:pt x="1495426" y="1947865"/>
                  <a:pt x="2128838" y="1657353"/>
                </a:cubicBezTo>
                <a:cubicBezTo>
                  <a:pt x="2762250" y="1366841"/>
                  <a:pt x="3193256" y="2384"/>
                  <a:pt x="3800475" y="3"/>
                </a:cubicBezTo>
                <a:cubicBezTo>
                  <a:pt x="4407694" y="-2378"/>
                  <a:pt x="5076825" y="1345410"/>
                  <a:pt x="5772150" y="1643066"/>
                </a:cubicBezTo>
                <a:cubicBezTo>
                  <a:pt x="6467475" y="1940722"/>
                  <a:pt x="7569994" y="1762129"/>
                  <a:pt x="7972425" y="1785941"/>
                </a:cubicBezTo>
                <a:cubicBezTo>
                  <a:pt x="8374856" y="1809753"/>
                  <a:pt x="8280797" y="1797847"/>
                  <a:pt x="8186738" y="1785941"/>
                </a:cubicBezTo>
              </a:path>
            </a:pathLst>
          </a:custGeom>
          <a:noFill/>
          <a:ln w="38100">
            <a:solidFill>
              <a:srgbClr val="F30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93A27B9-3FFE-EEF3-5594-38CA87AB9046}"/>
              </a:ext>
            </a:extLst>
          </p:cNvPr>
          <p:cNvSpPr/>
          <p:nvPr/>
        </p:nvSpPr>
        <p:spPr>
          <a:xfrm rot="16200000">
            <a:off x="3097890" y="3724338"/>
            <a:ext cx="4539239" cy="514694"/>
          </a:xfrm>
          <a:custGeom>
            <a:avLst/>
            <a:gdLst>
              <a:gd name="connsiteX0" fmla="*/ 0 w 8268617"/>
              <a:gd name="connsiteY0" fmla="*/ 1743078 h 1847620"/>
              <a:gd name="connsiteX1" fmla="*/ 2128838 w 8268617"/>
              <a:gd name="connsiteY1" fmla="*/ 1657353 h 1847620"/>
              <a:gd name="connsiteX2" fmla="*/ 3800475 w 8268617"/>
              <a:gd name="connsiteY2" fmla="*/ 3 h 1847620"/>
              <a:gd name="connsiteX3" fmla="*/ 5772150 w 8268617"/>
              <a:gd name="connsiteY3" fmla="*/ 1643066 h 1847620"/>
              <a:gd name="connsiteX4" fmla="*/ 7972425 w 8268617"/>
              <a:gd name="connsiteY4" fmla="*/ 1785941 h 1847620"/>
              <a:gd name="connsiteX5" fmla="*/ 8186738 w 8268617"/>
              <a:gd name="connsiteY5" fmla="*/ 1785941 h 184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68617" h="1847620">
                <a:moveTo>
                  <a:pt x="0" y="1743078"/>
                </a:moveTo>
                <a:cubicBezTo>
                  <a:pt x="747713" y="1845471"/>
                  <a:pt x="1495426" y="1947865"/>
                  <a:pt x="2128838" y="1657353"/>
                </a:cubicBezTo>
                <a:cubicBezTo>
                  <a:pt x="2762250" y="1366841"/>
                  <a:pt x="3193256" y="2384"/>
                  <a:pt x="3800475" y="3"/>
                </a:cubicBezTo>
                <a:cubicBezTo>
                  <a:pt x="4407694" y="-2378"/>
                  <a:pt x="5076825" y="1345410"/>
                  <a:pt x="5772150" y="1643066"/>
                </a:cubicBezTo>
                <a:cubicBezTo>
                  <a:pt x="6467475" y="1940722"/>
                  <a:pt x="7569994" y="1762129"/>
                  <a:pt x="7972425" y="1785941"/>
                </a:cubicBezTo>
                <a:cubicBezTo>
                  <a:pt x="8374856" y="1809753"/>
                  <a:pt x="8280797" y="1797847"/>
                  <a:pt x="8186738" y="1785941"/>
                </a:cubicBezTo>
              </a:path>
            </a:pathLst>
          </a:custGeom>
          <a:noFill/>
          <a:ln w="38100">
            <a:solidFill>
              <a:srgbClr val="F30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4849457-E9F5-669C-90A4-BAB3D5D6C106}"/>
              </a:ext>
            </a:extLst>
          </p:cNvPr>
          <p:cNvSpPr/>
          <p:nvPr/>
        </p:nvSpPr>
        <p:spPr>
          <a:xfrm rot="16200000">
            <a:off x="6947479" y="5016402"/>
            <a:ext cx="4539239" cy="514694"/>
          </a:xfrm>
          <a:custGeom>
            <a:avLst/>
            <a:gdLst>
              <a:gd name="connsiteX0" fmla="*/ 0 w 8268617"/>
              <a:gd name="connsiteY0" fmla="*/ 1743078 h 1847620"/>
              <a:gd name="connsiteX1" fmla="*/ 2128838 w 8268617"/>
              <a:gd name="connsiteY1" fmla="*/ 1657353 h 1847620"/>
              <a:gd name="connsiteX2" fmla="*/ 3800475 w 8268617"/>
              <a:gd name="connsiteY2" fmla="*/ 3 h 1847620"/>
              <a:gd name="connsiteX3" fmla="*/ 5772150 w 8268617"/>
              <a:gd name="connsiteY3" fmla="*/ 1643066 h 1847620"/>
              <a:gd name="connsiteX4" fmla="*/ 7972425 w 8268617"/>
              <a:gd name="connsiteY4" fmla="*/ 1785941 h 1847620"/>
              <a:gd name="connsiteX5" fmla="*/ 8186738 w 8268617"/>
              <a:gd name="connsiteY5" fmla="*/ 1785941 h 184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68617" h="1847620">
                <a:moveTo>
                  <a:pt x="0" y="1743078"/>
                </a:moveTo>
                <a:cubicBezTo>
                  <a:pt x="747713" y="1845471"/>
                  <a:pt x="1495426" y="1947865"/>
                  <a:pt x="2128838" y="1657353"/>
                </a:cubicBezTo>
                <a:cubicBezTo>
                  <a:pt x="2762250" y="1366841"/>
                  <a:pt x="3193256" y="2384"/>
                  <a:pt x="3800475" y="3"/>
                </a:cubicBezTo>
                <a:cubicBezTo>
                  <a:pt x="4407694" y="-2378"/>
                  <a:pt x="5076825" y="1345410"/>
                  <a:pt x="5772150" y="1643066"/>
                </a:cubicBezTo>
                <a:cubicBezTo>
                  <a:pt x="6467475" y="1940722"/>
                  <a:pt x="7569994" y="1762129"/>
                  <a:pt x="7972425" y="1785941"/>
                </a:cubicBezTo>
                <a:cubicBezTo>
                  <a:pt x="8374856" y="1809753"/>
                  <a:pt x="8280797" y="1797847"/>
                  <a:pt x="8186738" y="1785941"/>
                </a:cubicBezTo>
              </a:path>
            </a:pathLst>
          </a:custGeom>
          <a:noFill/>
          <a:ln w="38100">
            <a:solidFill>
              <a:srgbClr val="F30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Σ - Wiktionary">
            <a:extLst>
              <a:ext uri="{FF2B5EF4-FFF2-40B4-BE49-F238E27FC236}">
                <a16:creationId xmlns:a16="http://schemas.microsoft.com/office/drawing/2014/main" id="{E79B5DAB-4F53-2472-18B4-E408D8B42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63" y="6068219"/>
            <a:ext cx="628002" cy="62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7C4610-39E7-66B7-B64D-97EDD00B8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731" y="3211207"/>
            <a:ext cx="6020640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7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</a:t>
            </a:r>
            <a:r>
              <a:rPr lang="en-US"/>
              <a:t>Solutions to Adjoint Inverse Design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82B4F6-E995-4C74-8D86-2C6C79C64FE4}"/>
              </a:ext>
            </a:extLst>
          </p:cNvPr>
          <p:cNvSpPr txBox="1"/>
          <p:nvPr/>
        </p:nvSpPr>
        <p:spPr>
          <a:xfrm>
            <a:off x="648586" y="1584251"/>
            <a:ext cx="11005119" cy="29591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solidFill>
                  <a:prstClr val="black"/>
                </a:solidFill>
                <a:latin typeface="Arial"/>
              </a:rPr>
              <a:t>Calculate ∆</a:t>
            </a:r>
            <a:r>
              <a:rPr lang="en-US" sz="2000" dirty="0" err="1">
                <a:solidFill>
                  <a:prstClr val="black"/>
                </a:solidFill>
                <a:latin typeface="Arial"/>
              </a:rPr>
              <a:t>ℇ</a:t>
            </a:r>
            <a:r>
              <a:rPr lang="en-US" sz="2000" dirty="0">
                <a:solidFill>
                  <a:prstClr val="black"/>
                </a:solidFill>
                <a:latin typeface="Arial"/>
              </a:rPr>
              <a:t> as before</a:t>
            </a:r>
          </a:p>
          <a:p>
            <a:pPr marL="800100" lvl="1" indent="-34290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Weight </a:t>
            </a:r>
            <a:r>
              <a:rPr lang="en-US" sz="2000" dirty="0">
                <a:solidFill>
                  <a:prstClr val="black"/>
                </a:solidFill>
                <a:latin typeface="Arial"/>
              </a:rPr>
              <a:t>the </a:t>
            </a:r>
            <a:r>
              <a:rPr lang="en-US" sz="2000" dirty="0" err="1">
                <a:solidFill>
                  <a:prstClr val="black"/>
                </a:solidFill>
                <a:latin typeface="Arial"/>
              </a:rPr>
              <a:t>rx</a:t>
            </a:r>
            <a:r>
              <a:rPr lang="en-US" sz="2000" dirty="0">
                <a:solidFill>
                  <a:prstClr val="black"/>
                </a:solidFill>
                <a:latin typeface="Arial"/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Arial"/>
              </a:rPr>
              <a:t>ry</a:t>
            </a:r>
            <a:r>
              <a:rPr lang="en-US" sz="2000" dirty="0">
                <a:solidFill>
                  <a:prstClr val="black"/>
                </a:solidFill>
                <a:latin typeface="Arial"/>
              </a:rPr>
              <a:t>, and y-pos</a:t>
            </a: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Apply the Gaussian/Inverse Square filter to ∆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ℇ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/∆𝜑, where each column </a:t>
            </a:r>
            <a:r>
              <a:rPr lang="en-US" sz="2000" dirty="0">
                <a:solidFill>
                  <a:prstClr val="black"/>
                </a:solidFill>
                <a:latin typeface="Arial"/>
              </a:rPr>
              <a:t>corresponds to a period</a:t>
            </a: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Sum of each column multiplied by forward and adjoint fields, then integrated over the are</a:t>
            </a:r>
            <a:r>
              <a:rPr lang="en-US" sz="2000" dirty="0">
                <a:solidFill>
                  <a:prstClr val="black"/>
                </a:solidFill>
                <a:latin typeface="Arial"/>
              </a:rPr>
              <a:t>a yields a more accurate gradient calculation</a:t>
            </a:r>
          </a:p>
          <a:p>
            <a:pPr marL="342900" indent="-34290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Constraints and bounds can be applied during the construction of ∆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ℇ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as before</a:t>
            </a:r>
          </a:p>
        </p:txBody>
      </p:sp>
    </p:spTree>
    <p:extLst>
      <p:ext uri="{BB962C8B-B14F-4D97-AF65-F5344CB8AC3E}">
        <p14:creationId xmlns:p14="http://schemas.microsoft.com/office/powerpoint/2010/main" val="3357702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796610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C5CFF-1F6C-ACFC-8077-A5717EC0A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76" y="1297172"/>
            <a:ext cx="5096531" cy="5179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687AF0-BAA5-CDB1-DEDB-3A7778821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127" y="1297172"/>
            <a:ext cx="6256997" cy="506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64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66C9A-D8D0-11DF-54D5-E4A9F81D5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97" y="1292091"/>
            <a:ext cx="4991357" cy="5188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DF2D83-3365-E4CA-69CE-B420866E3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647" y="1405693"/>
            <a:ext cx="5164297" cy="10065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A45D47-BD2F-E247-E411-AFC5C9152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051" y="2152781"/>
            <a:ext cx="5278893" cy="21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7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6" descr="Ein Bild, das Szene, Weg, Straße, Autobahn enthält.&#10;&#10;Automatisch generierte Beschreibung">
            <a:extLst>
              <a:ext uri="{FF2B5EF4-FFF2-40B4-BE49-F238E27FC236}">
                <a16:creationId xmlns:a16="http://schemas.microsoft.com/office/drawing/2014/main" id="{2E79D37D-8672-40A6-A7F3-4AF8C0FA26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2" b="4329"/>
          <a:stretch/>
        </p:blipFill>
        <p:spPr>
          <a:xfrm>
            <a:off x="0" y="1628775"/>
            <a:ext cx="12192000" cy="5229226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511C903-3081-41A4-8C21-49A6BAF0E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1628775"/>
            <a:ext cx="12192000" cy="52292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F721586-3090-4DCB-A125-5B6AC1999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3319996"/>
            <a:ext cx="11157745" cy="749501"/>
          </a:xfrm>
        </p:spPr>
        <p:txBody>
          <a:bodyPr/>
          <a:lstStyle/>
          <a:p>
            <a:pPr algn="ctr"/>
            <a:r>
              <a:rPr lang="de-DE" dirty="0"/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206770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6" descr="Ein Bild, das Szene, Weg, Straße, Autobahn enthält.&#10;&#10;Automatisch generierte Beschreibung">
            <a:extLst>
              <a:ext uri="{FF2B5EF4-FFF2-40B4-BE49-F238E27FC236}">
                <a16:creationId xmlns:a16="http://schemas.microsoft.com/office/drawing/2014/main" id="{2E79D37D-8672-40A6-A7F3-4AF8C0FA26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2" b="4329"/>
          <a:stretch/>
        </p:blipFill>
        <p:spPr>
          <a:xfrm>
            <a:off x="0" y="1628775"/>
            <a:ext cx="12192000" cy="5229226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511C903-3081-41A4-8C21-49A6BAF0E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1628775"/>
            <a:ext cx="12192000" cy="52292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F721586-3090-4DCB-A125-5B6AC1999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959083"/>
            <a:ext cx="11157745" cy="562142"/>
          </a:xfrm>
        </p:spPr>
        <p:txBody>
          <a:bodyPr/>
          <a:lstStyle/>
          <a:p>
            <a:r>
              <a:rPr lang="de-DE" sz="3600" dirty="0"/>
              <a:t>Special Thanks</a:t>
            </a:r>
          </a:p>
        </p:txBody>
      </p:sp>
    </p:spTree>
    <p:extLst>
      <p:ext uri="{BB962C8B-B14F-4D97-AF65-F5344CB8AC3E}">
        <p14:creationId xmlns:p14="http://schemas.microsoft.com/office/powerpoint/2010/main" val="275821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EFADAB5-BFC5-4CF3-AC4B-B0A857AB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DBA85DB1-DD21-4EC7-A605-4C4239D6ACEA}" type="datetime4">
              <a:rPr lang="de-DE" smtClean="0"/>
              <a:pPr/>
              <a:t>17. Oktober 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E9C251-4D38-4938-9B6E-D345ABA5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1E7BF2-F7DC-4981-89FA-54CC6701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0F99FC-38BF-4D92-8757-33477B9DB3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3051" y="2535088"/>
            <a:ext cx="5039989" cy="281103"/>
          </a:xfrm>
        </p:spPr>
        <p:txBody>
          <a:bodyPr/>
          <a:lstStyle/>
          <a:p>
            <a:r>
              <a:rPr lang="de-DE" dirty="0"/>
              <a:t>DLA Theory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C3D203B-08B1-42A4-B16C-555D2186BE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3309" y="2535088"/>
            <a:ext cx="320601" cy="281103"/>
          </a:xfrm>
        </p:spPr>
        <p:txBody>
          <a:bodyPr/>
          <a:lstStyle/>
          <a:p>
            <a:r>
              <a:rPr lang="de-DE" dirty="0"/>
              <a:t>02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6F8A924-8EC3-4236-98F6-ED159202E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93051" y="4705753"/>
            <a:ext cx="5039989" cy="281103"/>
          </a:xfrm>
        </p:spPr>
        <p:txBody>
          <a:bodyPr/>
          <a:lstStyle/>
          <a:p>
            <a:r>
              <a:rPr lang="de-DE" dirty="0"/>
              <a:t>Algorithm Description</a:t>
            </a:r>
          </a:p>
          <a:p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AD36779-DD1B-447D-82D4-04C46A01D3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3309" y="4705753"/>
            <a:ext cx="320601" cy="281103"/>
          </a:xfrm>
        </p:spPr>
        <p:txBody>
          <a:bodyPr/>
          <a:lstStyle/>
          <a:p>
            <a:r>
              <a:rPr lang="de-DE" dirty="0"/>
              <a:t>05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BEEFBED-7FFE-4499-AB09-5BD9850174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51" y="3258643"/>
            <a:ext cx="5039989" cy="281103"/>
          </a:xfrm>
        </p:spPr>
        <p:txBody>
          <a:bodyPr/>
          <a:lstStyle/>
          <a:p>
            <a:r>
              <a:rPr lang="de-DE" dirty="0" err="1"/>
              <a:t>Adjoint</a:t>
            </a:r>
            <a:r>
              <a:rPr lang="de-DE" dirty="0"/>
              <a:t> Method and Inverse Design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F98A78E-B392-4E33-8822-C50DA6265F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3309" y="3258643"/>
            <a:ext cx="320601" cy="281103"/>
          </a:xfrm>
        </p:spPr>
        <p:txBody>
          <a:bodyPr/>
          <a:lstStyle/>
          <a:p>
            <a:r>
              <a:rPr lang="de-DE" dirty="0"/>
              <a:t>03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2BF8D06-FDEE-46AB-9813-50E8B87FDB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93051" y="3982198"/>
            <a:ext cx="5039989" cy="281103"/>
          </a:xfrm>
        </p:spPr>
        <p:txBody>
          <a:bodyPr/>
          <a:lstStyle/>
          <a:p>
            <a:r>
              <a:rPr lang="de-DE" dirty="0" err="1"/>
              <a:t>Numerical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6339020-771E-46B4-9E38-0490CEC853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3309" y="3982198"/>
            <a:ext cx="320601" cy="281103"/>
          </a:xfrm>
        </p:spPr>
        <p:txBody>
          <a:bodyPr/>
          <a:lstStyle/>
          <a:p>
            <a:r>
              <a:rPr lang="de-DE" dirty="0"/>
              <a:t>04</a:t>
            </a:r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FA31B683-DC18-4216-A897-EDDF1C856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79216EFD-AA88-4591-9563-F474C2B4BE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051" y="1811533"/>
            <a:ext cx="5039989" cy="281103"/>
          </a:xfrm>
        </p:spPr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45C4D2E9-8106-4E2F-B886-D1E6CE482F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309" y="1811533"/>
            <a:ext cx="320601" cy="281103"/>
          </a:xfrm>
        </p:spPr>
        <p:txBody>
          <a:bodyPr/>
          <a:lstStyle/>
          <a:p>
            <a:r>
              <a:rPr lang="de-DE" dirty="0"/>
              <a:t>01</a:t>
            </a:r>
          </a:p>
        </p:txBody>
      </p:sp>
      <p:sp>
        <p:nvSpPr>
          <p:cNvPr id="60" name="Bildplatzhalter 59">
            <a:extLst>
              <a:ext uri="{FF2B5EF4-FFF2-40B4-BE49-F238E27FC236}">
                <a16:creationId xmlns:a16="http://schemas.microsoft.com/office/drawing/2014/main" id="{11CEF4AB-96C4-4A9D-B2CA-BB3A5C1B49CB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5FA8FD72-AD7A-8BF0-9A37-4427544D786D}"/>
              </a:ext>
            </a:extLst>
          </p:cNvPr>
          <p:cNvSpPr txBox="1">
            <a:spLocks/>
          </p:cNvSpPr>
          <p:nvPr/>
        </p:nvSpPr>
        <p:spPr>
          <a:xfrm>
            <a:off x="6206332" y="1811534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06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466D6A14-C213-EBBB-91CB-31864FFEF44D}"/>
              </a:ext>
            </a:extLst>
          </p:cNvPr>
          <p:cNvSpPr txBox="1">
            <a:spLocks/>
          </p:cNvSpPr>
          <p:nvPr/>
        </p:nvSpPr>
        <p:spPr>
          <a:xfrm>
            <a:off x="6636074" y="1811533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Results</a:t>
            </a:r>
            <a:endParaRPr lang="de-DE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AA1F204-82E9-00C6-E4DD-B4B1D8ABB0EF}"/>
              </a:ext>
            </a:extLst>
          </p:cNvPr>
          <p:cNvSpPr txBox="1">
            <a:spLocks/>
          </p:cNvSpPr>
          <p:nvPr/>
        </p:nvSpPr>
        <p:spPr>
          <a:xfrm>
            <a:off x="6206332" y="2514223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07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A4A1255C-0A9C-F9A4-C1F3-ED92AD6AE097}"/>
              </a:ext>
            </a:extLst>
          </p:cNvPr>
          <p:cNvSpPr txBox="1">
            <a:spLocks/>
          </p:cNvSpPr>
          <p:nvPr/>
        </p:nvSpPr>
        <p:spPr>
          <a:xfrm>
            <a:off x="6636074" y="2514222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Issues with the Adjoint Method</a:t>
            </a:r>
            <a:endParaRPr lang="de-DE" dirty="0"/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B667DF9E-7DB6-E59F-20FF-D80A14EA57D7}"/>
              </a:ext>
            </a:extLst>
          </p:cNvPr>
          <p:cNvSpPr txBox="1">
            <a:spLocks/>
          </p:cNvSpPr>
          <p:nvPr/>
        </p:nvSpPr>
        <p:spPr>
          <a:xfrm>
            <a:off x="6206332" y="3258644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08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8697D370-CBF7-4647-2974-2FF7AE697AE5}"/>
              </a:ext>
            </a:extLst>
          </p:cNvPr>
          <p:cNvSpPr txBox="1">
            <a:spLocks/>
          </p:cNvSpPr>
          <p:nvPr/>
        </p:nvSpPr>
        <p:spPr>
          <a:xfrm>
            <a:off x="6636074" y="3258643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How to Fix the Adjoint Method for Our System</a:t>
            </a:r>
            <a:endParaRPr lang="de-DE" dirty="0"/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043C3596-3CBD-8B03-FB6E-0B48781D854B}"/>
              </a:ext>
            </a:extLst>
          </p:cNvPr>
          <p:cNvSpPr txBox="1">
            <a:spLocks/>
          </p:cNvSpPr>
          <p:nvPr/>
        </p:nvSpPr>
        <p:spPr>
          <a:xfrm>
            <a:off x="6206332" y="3961333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09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BAFEA395-EA30-2BBE-2FCB-2D9C0EFE528F}"/>
              </a:ext>
            </a:extLst>
          </p:cNvPr>
          <p:cNvSpPr txBox="1">
            <a:spLocks/>
          </p:cNvSpPr>
          <p:nvPr/>
        </p:nvSpPr>
        <p:spPr>
          <a:xfrm>
            <a:off x="6636074" y="3961332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Future </a:t>
            </a:r>
            <a:r>
              <a:rPr lang="de-DE" dirty="0" err="1"/>
              <a:t>Considerations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6440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8450FAE-5E9E-4F06-9A75-2C10461B2EA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82B4F6-E995-4C74-8D86-2C6C79C64FE4}"/>
              </a:ext>
            </a:extLst>
          </p:cNvPr>
          <p:cNvSpPr txBox="1"/>
          <p:nvPr/>
        </p:nvSpPr>
        <p:spPr>
          <a:xfrm>
            <a:off x="648586" y="1584251"/>
            <a:ext cx="11005119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Synchronicity condition between the particle trajectory and driving laser field.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A79042-1D28-440C-8A7B-1545D9C08149}"/>
                  </a:ext>
                </a:extLst>
              </p:cNvPr>
              <p:cNvSpPr txBox="1"/>
              <p:nvPr/>
            </p:nvSpPr>
            <p:spPr>
              <a:xfrm>
                <a:off x="4638707" y="2937551"/>
                <a:ext cx="1635319" cy="591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l-G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A79042-1D28-440C-8A7B-1545D9C08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707" y="2937551"/>
                <a:ext cx="1635319" cy="591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7F6E51D-5574-44DF-B547-76790257053E}"/>
                  </a:ext>
                </a:extLst>
              </p:cNvPr>
              <p:cNvSpPr txBox="1"/>
              <p:nvPr/>
            </p:nvSpPr>
            <p:spPr>
              <a:xfrm>
                <a:off x="4626053" y="4427363"/>
                <a:ext cx="2723996" cy="1716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l-G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= Periodicity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  <a:p>
                <a:pPr marL="0" marR="0" indent="0" algn="l" defTabSz="914400" rtl="0" eaLnBrk="1" fontAlgn="auto" latinLnBrk="0" hangingPunct="1"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 = </a:t>
                </a:r>
                <a:r>
                  <a:rPr lang="en-US" sz="2000" dirty="0">
                    <a:solidFill>
                      <a:prstClr val="black"/>
                    </a:solidFill>
                    <a:latin typeface="Arial"/>
                  </a:rPr>
                  <a:t>harmonic number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0" hangingPunct="1"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en-US" sz="2000" dirty="0">
                    <a:solidFill>
                      <a:prstClr val="black"/>
                    </a:solidFill>
                    <a:latin typeface="Arial"/>
                  </a:rPr>
                  <a:t>β = particle velocity/c  </a:t>
                </a:r>
              </a:p>
              <a:p>
                <a:pPr marL="0" marR="0" indent="0" algn="l" defTabSz="914400" rtl="0" eaLnBrk="1" fontAlgn="auto" latinLnBrk="0" hangingPunct="1"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= laser wavelength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7F6E51D-5574-44DF-B547-767902570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053" y="4427363"/>
                <a:ext cx="2723996" cy="1716432"/>
              </a:xfrm>
              <a:prstGeom prst="rect">
                <a:avLst/>
              </a:prstGeom>
              <a:blipFill>
                <a:blip r:embed="rId4"/>
                <a:stretch>
                  <a:fillRect l="-5817" t="-4610" b="-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734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2C55BCE-F24E-7D5C-229D-227F41A0D9D5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70" b="-13143"/>
          <a:stretch/>
        </p:blipFill>
        <p:spPr>
          <a:xfrm>
            <a:off x="1764955" y="60621"/>
            <a:ext cx="8662089" cy="669715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D681F-4F43-744F-5F44-8B16DC24BD06}"/>
              </a:ext>
            </a:extLst>
          </p:cNvPr>
          <p:cNvSpPr txBox="1"/>
          <p:nvPr/>
        </p:nvSpPr>
        <p:spPr>
          <a:xfrm>
            <a:off x="638830" y="6060558"/>
            <a:ext cx="11005119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Coordinate and Variable Definitions</a:t>
            </a:r>
          </a:p>
        </p:txBody>
      </p:sp>
    </p:spTree>
    <p:extLst>
      <p:ext uri="{BB962C8B-B14F-4D97-AF65-F5344CB8AC3E}">
        <p14:creationId xmlns:p14="http://schemas.microsoft.com/office/powerpoint/2010/main" val="2691366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DLA Theory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171BD79-E15E-C5EA-5AD1-0FC16B9C6530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" b="1798"/>
          <a:stretch/>
        </p:blipFill>
        <p:spPr>
          <a:xfrm>
            <a:off x="2359206" y="1584251"/>
            <a:ext cx="7276155" cy="4751749"/>
          </a:xfr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B82B4F6-E995-4C74-8D86-2C6C79C64FE4}"/>
              </a:ext>
            </a:extLst>
          </p:cNvPr>
          <p:cNvSpPr txBox="1"/>
          <p:nvPr/>
        </p:nvSpPr>
        <p:spPr>
          <a:xfrm>
            <a:off x="648586" y="1584251"/>
            <a:ext cx="11005119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Lawson-Woodward Theorem and ‘near-field’ acceleration</a:t>
            </a:r>
          </a:p>
        </p:txBody>
      </p:sp>
    </p:spTree>
    <p:extLst>
      <p:ext uri="{BB962C8B-B14F-4D97-AF65-F5344CB8AC3E}">
        <p14:creationId xmlns:p14="http://schemas.microsoft.com/office/powerpoint/2010/main" val="1748940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DLA Theory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82B4F6-E995-4C74-8D86-2C6C79C64FE4}"/>
              </a:ext>
            </a:extLst>
          </p:cNvPr>
          <p:cNvSpPr txBox="1"/>
          <p:nvPr/>
        </p:nvSpPr>
        <p:spPr>
          <a:xfrm>
            <a:off x="648586" y="1584251"/>
            <a:ext cx="11005119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Dual Drive, Dual Grating Structures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D92109-BA5D-C12F-BDC2-A4FF39302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708" y="1356331"/>
            <a:ext cx="3833043" cy="5028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160D2D-3A32-C94E-53DF-3CBBF999E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577" y="1986399"/>
            <a:ext cx="5393331" cy="45395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32A705-9C52-E4F7-82B0-D5DBF265F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35" y="1877693"/>
            <a:ext cx="6577420" cy="4539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32BEBE-3AB0-44D0-F772-BC1069414A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1" y="2477528"/>
            <a:ext cx="10490739" cy="33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7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17.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DLA Theory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8450FAE-5E9E-4F06-9A75-2C10461B2EA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82B4F6-E995-4C74-8D86-2C6C79C64FE4}"/>
              </a:ext>
            </a:extLst>
          </p:cNvPr>
          <p:cNvSpPr txBox="1"/>
          <p:nvPr/>
        </p:nvSpPr>
        <p:spPr>
          <a:xfrm>
            <a:off x="648586" y="1584251"/>
            <a:ext cx="11005119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Non-Periodic Structures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17A7C6-7D71-D545-5E4A-D5EA843B7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625" y="2111061"/>
            <a:ext cx="3892750" cy="1066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7A66C-3F49-C2BF-DF3D-E9D3E2D70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048" y="3040912"/>
            <a:ext cx="8212006" cy="331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27910"/>
      </p:ext>
    </p:extLst>
  </p:cSld>
  <p:clrMapOvr>
    <a:masterClrMapping/>
  </p:clrMapOvr>
</p:sld>
</file>

<file path=ppt/theme/theme1.xml><?xml version="1.0" encoding="utf-8"?>
<a:theme xmlns:a="http://schemas.openxmlformats.org/drawingml/2006/main" name="FAU Erlangen-Nürnberg">
  <a:themeElements>
    <a:clrScheme name="FAU">
      <a:dk1>
        <a:sysClr val="windowText" lastClr="000000"/>
      </a:dk1>
      <a:lt1>
        <a:srgbClr val="FFFFFF"/>
      </a:lt1>
      <a:dk2>
        <a:srgbClr val="04316A"/>
      </a:dk2>
      <a:lt2>
        <a:srgbClr val="FFFFFF"/>
      </a:lt2>
      <a:accent1>
        <a:srgbClr val="7F7F7F"/>
      </a:accent1>
      <a:accent2>
        <a:srgbClr val="041E42"/>
      </a:accent2>
      <a:accent3>
        <a:srgbClr val="004A9F"/>
      </a:accent3>
      <a:accent4>
        <a:srgbClr val="04316A"/>
      </a:accent4>
      <a:accent5>
        <a:srgbClr val="CED9E7"/>
      </a:accent5>
      <a:accent6>
        <a:srgbClr val="C7C7C7"/>
      </a:accent6>
      <a:hlink>
        <a:srgbClr val="004A9F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7C64748B88E4F4A81E78C320064AA18" ma:contentTypeVersion="13" ma:contentTypeDescription="Ein neues Dokument erstellen." ma:contentTypeScope="" ma:versionID="7d7fe78eff81fbacf66dc0ff6aeec5a3">
  <xsd:schema xmlns:xsd="http://www.w3.org/2001/XMLSchema" xmlns:xs="http://www.w3.org/2001/XMLSchema" xmlns:p="http://schemas.microsoft.com/office/2006/metadata/properties" xmlns:ns2="e1a9e197-d112-4abb-aa0c-4ed035d690a3" xmlns:ns3="5d4c14f1-5e26-4315-944b-e10ebb29e5be" targetNamespace="http://schemas.microsoft.com/office/2006/metadata/properties" ma:root="true" ma:fieldsID="798e591f6d3205a21a5c8f3fdff7cfef" ns2:_="" ns3:_="">
    <xsd:import namespace="e1a9e197-d112-4abb-aa0c-4ed035d690a3"/>
    <xsd:import namespace="5d4c14f1-5e26-4315-944b-e10ebb29e5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9e197-d112-4abb-aa0c-4ed035d690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c14f1-5e26-4315-944b-e10ebb29e5b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5AD1C0-BCB0-4FDF-A64C-8B8F10629E4C}">
  <ds:schemaRefs>
    <ds:schemaRef ds:uri="5d4c14f1-5e26-4315-944b-e10ebb29e5be"/>
    <ds:schemaRef ds:uri="e1a9e197-d112-4abb-aa0c-4ed035d690a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457329C-FB5F-4A4D-B331-82D30E9A7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1A7FE3-81F7-4596-A188-3EE8D4188E1F}">
  <ds:schemaRefs>
    <ds:schemaRef ds:uri="5d4c14f1-5e26-4315-944b-e10ebb29e5be"/>
    <ds:schemaRef ds:uri="e1a9e197-d112-4abb-aa0c-4ed035d690a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9782</TotalTime>
  <Words>497</Words>
  <Application>Microsoft Macintosh PowerPoint</Application>
  <PresentationFormat>Widescreen</PresentationFormat>
  <Paragraphs>201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 Math</vt:lpstr>
      <vt:lpstr>Symbol</vt:lpstr>
      <vt:lpstr>FAU Erlangen-Nürnberg</vt:lpstr>
      <vt:lpstr>Inverse Design of Non-Periodic Dual-Pillar  Structures for Dielectric Laser Acceleration</vt:lpstr>
      <vt:lpstr>PowerPoint Presentation</vt:lpstr>
      <vt:lpstr>PowerPoint Presentation</vt:lpstr>
      <vt:lpstr>Outline</vt:lpstr>
      <vt:lpstr>Introduction</vt:lpstr>
      <vt:lpstr>Introduction</vt:lpstr>
      <vt:lpstr>DLA Theory</vt:lpstr>
      <vt:lpstr>DLA Theory</vt:lpstr>
      <vt:lpstr>DLA Theory</vt:lpstr>
      <vt:lpstr>Adjoint Method and Inverse Design</vt:lpstr>
      <vt:lpstr>Adjoint Method and Inverse Design</vt:lpstr>
      <vt:lpstr>Adjoint Method and Inverse Design</vt:lpstr>
      <vt:lpstr>Adjoint Method and Inverse Design</vt:lpstr>
      <vt:lpstr>Adjoint Method and Inverse Design</vt:lpstr>
      <vt:lpstr>Adjoint Method and Inverse Design</vt:lpstr>
      <vt:lpstr>Adjoint Method and Inverse Design</vt:lpstr>
      <vt:lpstr>Numerical Optimization</vt:lpstr>
      <vt:lpstr>Inverse Design Algorithm</vt:lpstr>
      <vt:lpstr>Inverse Design Algorithm</vt:lpstr>
      <vt:lpstr>Results</vt:lpstr>
      <vt:lpstr>Results</vt:lpstr>
      <vt:lpstr>Results</vt:lpstr>
      <vt:lpstr>Issues with the Adjoint Method</vt:lpstr>
      <vt:lpstr>Possible Solutions to Adjoint Inverse Design</vt:lpstr>
      <vt:lpstr>Possible Solutions to Adjoint Inverse Design</vt:lpstr>
      <vt:lpstr>Conclusions and Future Considerations</vt:lpstr>
      <vt:lpstr>References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</dc:title>
  <dc:creator>Julia Gutschmidt</dc:creator>
  <cp:lastModifiedBy>Christian Neureuter</cp:lastModifiedBy>
  <cp:revision>120</cp:revision>
  <dcterms:created xsi:type="dcterms:W3CDTF">2021-11-18T07:49:57Z</dcterms:created>
  <dcterms:modified xsi:type="dcterms:W3CDTF">2022-10-17T22:15:32Z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0x010100B7C64748B88E4F4A81E78C320064AA18</vt:lpwstr>
  </property>
</Properties>
</file>